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59" r:id="rId5"/>
    <p:sldMasterId id="2147483802" r:id="rId6"/>
  </p:sldMasterIdLst>
  <p:notesMasterIdLst>
    <p:notesMasterId r:id="rId22"/>
  </p:notesMasterIdLst>
  <p:handoutMasterIdLst>
    <p:handoutMasterId r:id="rId23"/>
  </p:handoutMasterIdLst>
  <p:sldIdLst>
    <p:sldId id="2147479095" r:id="rId7"/>
    <p:sldId id="1044" r:id="rId8"/>
    <p:sldId id="763" r:id="rId9"/>
    <p:sldId id="773" r:id="rId10"/>
    <p:sldId id="354" r:id="rId11"/>
    <p:sldId id="2147479089" r:id="rId12"/>
    <p:sldId id="2147479090" r:id="rId13"/>
    <p:sldId id="364" r:id="rId14"/>
    <p:sldId id="367" r:id="rId15"/>
    <p:sldId id="1169" r:id="rId16"/>
    <p:sldId id="2147479096" r:id="rId17"/>
    <p:sldId id="369" r:id="rId18"/>
    <p:sldId id="361" r:id="rId19"/>
    <p:sldId id="368" r:id="rId20"/>
    <p:sldId id="2147479097" r:id="rId21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40E"/>
    <a:srgbClr val="005EB8"/>
    <a:srgbClr val="00D2D2"/>
    <a:srgbClr val="96BF0D"/>
    <a:srgbClr val="CE1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 autoAdjust="0"/>
    <p:restoredTop sz="95932" autoAdjust="0"/>
  </p:normalViewPr>
  <p:slideViewPr>
    <p:cSldViewPr snapToGrid="0">
      <p:cViewPr varScale="1">
        <p:scale>
          <a:sx n="107" d="100"/>
          <a:sy n="107" d="100"/>
        </p:scale>
        <p:origin x="259" y="3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6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3D6DB-BD7A-4C41-A9B1-0D1F935BBF27}" type="datetimeFigureOut">
              <a:rPr lang="en-GB" smtClean="0"/>
              <a:t>23/03/2026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EEE4A-4C15-4642-BD33-534D62175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92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608C3-A79A-4355-BC3B-EA2B86C5C82E}" type="datetimeFigureOut">
              <a:rPr lang="fr-FR" smtClean="0"/>
              <a:t>23/03/2026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03F2F-7FC8-463A-8733-490258586A8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8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Každý den děláme maximum, abychom vám přinesli bezpečná, kvalitní a inovativní řešení. Taková, která zajistí pohodlné bydlení či užívání prostor a zároveň budou šetrná k planetě. A řadu z těchto řešení si dnes představíme.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25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41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4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942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89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272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614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69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720F3-4754-D187-5F53-C11A95558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105F31-0A01-BDD7-6707-A37F27654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B62D197-A2D2-F53E-7F2E-7753C6C3F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0812E0-39FB-789C-83AD-1468BF671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03F2F-7FC8-463A-8733-490258586A8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29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0CF050A-E60B-4C68-B961-2A04CB785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800" y="4399199"/>
            <a:ext cx="1112314" cy="52174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2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137" y="1286333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0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0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4982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701E6A-EC33-47ED-867A-87D491AB552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26DBE-6803-46D8-8AC1-E41CA38B8C7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41775F-9C59-47DD-9DD9-A6E52E0F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65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2550839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111211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54D442C3-D1F8-42E5-B0B7-B654DE3D1AB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49549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2F239F8A-2156-4C09-9C8B-16D640453DA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87886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0CF5A688-CCE0-4744-BFCF-FC85CA3F54F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B89D013C-BBB1-4EEC-A849-5D50D8613B0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49549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2D27F026-7043-48E0-9432-12CF8E6885F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91598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11103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017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944754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B43591-22FA-4AF6-8842-E9EEEB4686CB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EC4009-2F14-46C1-833E-78E070DC0E1C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61F086A-5B6D-4781-A664-27815A966C2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994A43E-B674-473E-862C-C33ED9D1765C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C7DC06C-B7B5-4AC0-81B7-DB0A01252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Titre 4">
            <a:extLst>
              <a:ext uri="{FF2B5EF4-FFF2-40B4-BE49-F238E27FC236}">
                <a16:creationId xmlns:a16="http://schemas.microsoft.com/office/drawing/2014/main" id="{471967F2-0675-4574-BFB0-698C2C9C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33163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47F24A2D-8AE3-47B5-9656-6A21C5BE59B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EC0C171E-4D06-4812-A4BC-FB9192ED32A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00000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F19AC258-F791-41C5-BFE3-96D0F260F3C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50B829D7-D08E-40A3-9638-0B00425DBA1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DD3769-39E0-4FF3-956B-BA7D7B714AC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A63FE-B461-4226-9F56-085B1A61D7F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48622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843196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608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5040000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C50507-F78D-42CD-8378-7A0ABF5B6266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B02FD2-C55A-44D7-8267-B24F2FE9A6C5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572DAE0-C4DC-491E-A886-3EE840E908D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D435141-6281-4CB8-935C-F4C8B28C5132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CD18464-9CD8-4FF0-B2F8-F5BF017F1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8007CE0E-000C-4B0C-BC4A-97ED98BEFD8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D79861F4-050F-472B-8EE5-735029F5342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16FBA96D-C97F-4375-ABF8-D51C7561F8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00000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4F7CC4EF-BCEE-489C-9FC1-35FB73D41C0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D46300-AC69-480F-8F74-9BAD7EF17AC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864D4-A1DF-4014-9C91-62BFB27EBE5D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8621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29">
            <a:extLst>
              <a:ext uri="{FF2B5EF4-FFF2-40B4-BE49-F238E27FC236}">
                <a16:creationId xmlns:a16="http://schemas.microsoft.com/office/drawing/2014/main" id="{72B9D86B-55E9-4510-A2FC-6AD1CADB16C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9A0BFCA9-B39A-4577-B895-1037D7BD9A2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9E8F8B4D-DCC2-4318-BC66-E2EEFE5155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3E1A8B72-B27C-48FA-B068-CEB08896D5C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08471D1-B89D-4624-8218-100DE88D128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6C457-8B8C-4707-8D9A-C9BD8A44F7D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792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tites images + légend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E99D7D-C7A7-406F-936D-94453217CBD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08C8471-3FD4-4E50-B463-AD2192B76E0E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B451E30-336A-4EF5-AC4E-C848C3556C4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2DF5CB5-83E8-4D1D-A24E-98A082326836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6AE1891A-E821-45D4-AA3F-357C445A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2BB9F3EC-5F0B-4A35-B2B6-D86D75948E6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16BCD4BB-6AE6-4051-AC7D-89579A28186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DAD588E3-E84D-468D-B8B8-8073141BB4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059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104503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FDAF0EB-F1BD-42A2-92E6-75748C250F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785C80-2D55-46A4-BDEF-F096AA4FAAA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31B84-A0B9-4D34-99F7-D904F97E44D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15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x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1"/>
            <a:ext cx="503752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84F3B4-9C4B-4542-9BE5-61533AC13B77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67CAAF8-2F23-49FF-9FE7-FEDC3ED84CB8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894B58C-7B35-49FE-BEB9-67BF1892DFCC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939BAA2-5948-460F-A80B-FE887A1AD1AC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B4F545F-8C0D-4561-B606-64DDA332B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Espace réservé pour une image  29">
            <a:extLst>
              <a:ext uri="{FF2B5EF4-FFF2-40B4-BE49-F238E27FC236}">
                <a16:creationId xmlns:a16="http://schemas.microsoft.com/office/drawing/2014/main" id="{4EADCD03-814D-4735-9A09-0B0FB5035D9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27AB527A-342A-4EF3-B759-CADA1003017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1386975C-B873-4098-AF7B-E9D9F8F1364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450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C0DE3218-156F-4A12-B04C-DF97662EBBA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450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1B6AE5-3FD7-4924-B866-F4DACF6EB07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98329-469F-44D2-8EC9-76B7940BB3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2525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0"/>
            <a:ext cx="5032446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33BF6-D514-459D-9CD0-0014742AF5E9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367DB2E-3C37-4A82-8177-2AAD710DA225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4EF7344-53C0-458A-8505-90970AFC921D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65B0C33-B681-4D01-AC6F-B6BFC648EFC3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44DFE2D-60C4-4131-8465-C5969D771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81101FB9-9955-4F5E-B5AE-8B1D6B9D33C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242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232180B-2F37-4B34-B19F-C9BB5EA6937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5242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D9B49EBB-009A-4E9C-A66D-4D6B42AB92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EFBCB27F-F099-40B8-B652-4E5A44B914A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0ADCE58-C192-4340-BB26-CE571835385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90CFA-C413-4343-B4F0-207C00D9DD5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87460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83D504-1F4A-418B-871C-712702DC939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04AB0F8-7147-4717-92FB-E946612AE522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F2EF40B-3487-4F0C-88AD-523F301FF813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916D0A3-039C-4313-9BCC-5CEA3028312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E7D0531D-FF8C-4744-8704-E1D610D89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9311375C-0EDC-48BF-990F-8F9A0613855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E3581938-84E0-4C7C-9487-D7BD64B1E49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9039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064B463-67A1-42DF-B89D-60D9CD0134C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EFEF56CB-DE9B-4289-BD8B-8EA2729117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86521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44BD0FDC-99B1-467A-A9F7-B4A2F4510E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24ABE765-90D2-4E15-A15E-59F4455F731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4004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E5B4545-5C6E-49A3-B6E4-1F254637B47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7F24CE69-89E9-4F8F-886A-75FC3607AE5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28C33-E9D3-46E9-B38E-A39286256987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1A02B-9D29-444B-85E1-7D530E0C7F95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50748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816EFD-F3F0-41A8-BC7C-5D09CA1F849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5DC36D9-1CED-4C8E-9841-9D673AC4A1A9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A7CA5CA-E8F0-4BDC-8808-2FF0B040B6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F7DD913-BFE6-469F-B2CF-30346936C701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19BFA9D-F6AD-4F60-9DB1-0D659A5ED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BC2C6B14-6FC0-4582-B246-C6D808310F7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A3306B47-C7A5-44C5-96F6-F9398D9BCF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B1860C56-31B6-4FF5-8419-3A86DD81F309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632460F-9BE6-4B5E-86B8-09B5EA49850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DF4ACB7A-CF75-4E4F-84F4-AE315331478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9039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7FD1F1C8-8876-4441-A9DB-AEEE0CA1B95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6521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23071633-0F2F-4F6F-AD30-7CE45FD83C2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4004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6C74B745-2F10-421A-8BE2-686D2AB196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1486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54336A-1512-4701-B9A7-2CDB56E45AB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24A90-385D-4766-A6EB-5A68E8FDCD93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60005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98E094C3-78A5-4D87-825A-A23AAE8207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297" y="1311275"/>
            <a:ext cx="1697408" cy="320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D62875-319A-4ACA-B358-FD5408BBCD80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018F210-084D-47D3-B5F0-0C63598A7A53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574A9DF5-25B4-4B2C-B61C-47904EDB98BF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A923974-FCF6-4638-98EC-9127DAD9A6B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73EFDDC-7E09-4539-AA97-71CB072FF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10F2C225-A18F-4697-934F-FE6CA585AA8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184359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C3C3598-BA73-415C-AB40-960E7AA9D1D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18435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3A0EC615-80C5-4C44-B1DA-171AAC396F0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867807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E7401A36-5B9D-4825-8350-029D3D761D7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86780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F39CA9FD-232F-43B8-B7BA-B58BC92BE43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51255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47E507A-A705-4F77-8C8A-2335632C54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5125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8D59D151-A167-4E49-98FB-D55692F1A45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234703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28681F74-B183-40F9-8309-CA6FAD00773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23470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D9911E-7400-4805-AF32-65C0A07C2DB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145D5-A630-4DA2-84FB-AD0774C3D901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11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8B292E44-78F0-46CB-8E25-ADFBC447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6804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F7D78955-164B-4A0F-8C9D-680FC8F401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3608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F9446D-A7AF-4B50-AD59-DB380E24CDB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36AEF9-67A3-4B74-8333-BF55A40C18C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9982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A01E5-DEC7-4C69-9B2D-A19074F9992A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809D23E-C993-4C10-913A-42A88ACD7AE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C86EA3B-EF2E-4A3D-9EB9-AED157307B3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1F29191-115E-4539-94D9-98E82F34A3DE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2EF232A-FFDB-4E13-AB86-964B23F5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AD8D36F4-396C-4E23-BBB2-23C185AFEF0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9999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75550596-B90B-4624-85ED-A6CEB5B4F09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999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364F1E4E-0E50-4E76-A06B-45E5B853062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079785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88A72B9C-ED61-4E85-961D-857139867F9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07978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68B32A2-6E86-4014-8AEC-0AAD79370C1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799571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C5D8F0B8-5320-46AF-9FD1-2E484D7F31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799571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AEC4C9CB-BC44-49D3-8801-88DDFA07D0C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9357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7D8C5577-4FE1-43DE-BE86-661D4CD5577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1935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9A3B3DA7-6C62-4EF2-84C3-3B00E6DAF8D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239143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9" name="Espace réservé pour une image  29">
            <a:extLst>
              <a:ext uri="{FF2B5EF4-FFF2-40B4-BE49-F238E27FC236}">
                <a16:creationId xmlns:a16="http://schemas.microsoft.com/office/drawing/2014/main" id="{345E5B86-2D9E-4B02-A288-B23B646671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23914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6623E9-0EFE-4E35-8B77-24F84CBC9C21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63EB8-FA3B-41CA-B1BF-447C86244064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59262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petit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9400584-51DF-4622-B0C4-EAFEEF0359A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1" name="Espace réservé pour une image  32">
            <a:extLst>
              <a:ext uri="{FF2B5EF4-FFF2-40B4-BE49-F238E27FC236}">
                <a16:creationId xmlns:a16="http://schemas.microsoft.com/office/drawing/2014/main" id="{29074E96-74BD-41E9-B44D-2290F5ADFA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681867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6DAF8-3E37-4DA7-84B6-66181262542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C1F35-C022-4BB4-94B0-15084C60BA9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74477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52425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4721A69-09DB-42D6-BE9B-7E339C89B4C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B681C9C3-6994-480E-8AF8-F32F8CE92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2222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88E542-8B1E-4BAC-A751-D6BD9879EC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B3CB1-3397-4F12-AD29-4BA654E02A6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64759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peti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6989336" y="1311276"/>
            <a:ext cx="1793658" cy="3205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F5121C-B739-42D0-8868-00BCED3CEE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4683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6AECEAB3-E740-4DDE-89B0-A267C3F79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DF2885-AD70-44B6-A203-9C17F841FB7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1BD9F-4FFE-43D0-B7F0-6C180EA0E42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49540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2">
            <a:extLst>
              <a:ext uri="{FF2B5EF4-FFF2-40B4-BE49-F238E27FC236}">
                <a16:creationId xmlns:a16="http://schemas.microsoft.com/office/drawing/2014/main" id="{99564FC0-E3CF-4B87-854B-AFD668CED2D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2397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pour une image  32">
            <a:extLst>
              <a:ext uri="{FF2B5EF4-FFF2-40B4-BE49-F238E27FC236}">
                <a16:creationId xmlns:a16="http://schemas.microsoft.com/office/drawing/2014/main" id="{2C5E3AF3-BFFB-4EE5-9B29-27D7955A6C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1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74220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25488A-C90F-491A-AA38-B9F6819C79D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099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17172F7-E854-4598-A180-7E67FF32621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90BF9-7E7B-42B8-A83A-C72F5AD7446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87121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MX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0" y="1073301"/>
            <a:ext cx="9144000" cy="3443138"/>
          </a:xfrm>
          <a:prstGeom prst="roundRect">
            <a:avLst>
              <a:gd name="adj" fmla="val 2451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/>
              <a:t>Text 1</a:t>
            </a:r>
          </a:p>
          <a:p>
            <a:pPr lvl="1">
              <a:buClr>
                <a:schemeClr val="bg1"/>
              </a:buClr>
            </a:pPr>
            <a:r>
              <a:rPr lang="en-US" noProof="0" dirty="0"/>
              <a:t>Text 2</a:t>
            </a:r>
          </a:p>
          <a:p>
            <a:pPr lvl="2">
              <a:buClr>
                <a:schemeClr val="bg1"/>
              </a:buClr>
            </a:pPr>
            <a:r>
              <a:rPr lang="en-US" noProof="0" dirty="0"/>
              <a:t>Text 3</a:t>
            </a:r>
          </a:p>
        </p:txBody>
      </p:sp>
    </p:spTree>
    <p:extLst>
      <p:ext uri="{BB962C8B-B14F-4D97-AF65-F5344CB8AC3E}">
        <p14:creationId xmlns:p14="http://schemas.microsoft.com/office/powerpoint/2010/main" val="9440703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C7C70F69-318C-4CE2-9700-01068567AF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8794043 w 9144000"/>
              <a:gd name="connsiteY3" fmla="*/ 3810000 h 3810000"/>
              <a:gd name="connsiteX4" fmla="*/ 8794043 w 9144000"/>
              <a:gd name="connsiteY4" fmla="*/ 2960537 h 3810000"/>
              <a:gd name="connsiteX5" fmla="*/ 8747458 w 9144000"/>
              <a:gd name="connsiteY5" fmla="*/ 2794004 h 3810000"/>
              <a:gd name="connsiteX6" fmla="*/ 8593131 w 9144000"/>
              <a:gd name="connsiteY6" fmla="*/ 2791006 h 3810000"/>
              <a:gd name="connsiteX7" fmla="*/ 6427615 w 9144000"/>
              <a:gd name="connsiteY7" fmla="*/ 3209349 h 3810000"/>
              <a:gd name="connsiteX8" fmla="*/ 6260053 w 9144000"/>
              <a:gd name="connsiteY8" fmla="*/ 3279863 h 3810000"/>
              <a:gd name="connsiteX9" fmla="*/ 6217176 w 9144000"/>
              <a:gd name="connsiteY9" fmla="*/ 3461555 h 3810000"/>
              <a:gd name="connsiteX10" fmla="*/ 621717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8794043" y="3810000"/>
                </a:lnTo>
                <a:lnTo>
                  <a:pt x="8794043" y="2960537"/>
                </a:lnTo>
                <a:cubicBezTo>
                  <a:pt x="8794943" y="2881983"/>
                  <a:pt x="8798214" y="2828080"/>
                  <a:pt x="8747458" y="2794004"/>
                </a:cubicBezTo>
                <a:cubicBezTo>
                  <a:pt x="8706609" y="2766578"/>
                  <a:pt x="8673438" y="2775727"/>
                  <a:pt x="8593131" y="2791006"/>
                </a:cubicBezTo>
                <a:lnTo>
                  <a:pt x="6427615" y="3209349"/>
                </a:lnTo>
                <a:cubicBezTo>
                  <a:pt x="6358028" y="3222824"/>
                  <a:pt x="6295127" y="3237828"/>
                  <a:pt x="6260053" y="3279863"/>
                </a:cubicBezTo>
                <a:cubicBezTo>
                  <a:pt x="6224980" y="3321897"/>
                  <a:pt x="6217725" y="3397638"/>
                  <a:pt x="6217176" y="3461555"/>
                </a:cubicBezTo>
                <a:lnTo>
                  <a:pt x="621717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177" y="2769266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79756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3FB8B12E-D1C6-43BC-8815-17AAEAD543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7779941 w 9144000"/>
              <a:gd name="connsiteY3" fmla="*/ 3810000 h 3810000"/>
              <a:gd name="connsiteX4" fmla="*/ 8688866 w 9144000"/>
              <a:gd name="connsiteY4" fmla="*/ 3633324 h 3810000"/>
              <a:gd name="connsiteX5" fmla="*/ 8792009 w 9144000"/>
              <a:gd name="connsiteY5" fmla="*/ 3506275 h 3810000"/>
              <a:gd name="connsiteX6" fmla="*/ 8792009 w 9144000"/>
              <a:gd name="connsiteY6" fmla="*/ 1014445 h 3810000"/>
              <a:gd name="connsiteX7" fmla="*/ 8688866 w 9144000"/>
              <a:gd name="connsiteY7" fmla="*/ 927433 h 3810000"/>
              <a:gd name="connsiteX8" fmla="*/ 3638840 w 9144000"/>
              <a:gd name="connsiteY8" fmla="*/ 1908802 h 3810000"/>
              <a:gd name="connsiteX9" fmla="*/ 3535696 w 9144000"/>
              <a:gd name="connsiteY9" fmla="*/ 2035935 h 3810000"/>
              <a:gd name="connsiteX10" fmla="*/ 353569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7779941" y="3810000"/>
                </a:lnTo>
                <a:lnTo>
                  <a:pt x="8688866" y="3633324"/>
                </a:lnTo>
                <a:cubicBezTo>
                  <a:pt x="8745871" y="3622290"/>
                  <a:pt x="8792009" y="3565369"/>
                  <a:pt x="8792009" y="3506275"/>
                </a:cubicBezTo>
                <a:lnTo>
                  <a:pt x="8792009" y="1014445"/>
                </a:lnTo>
                <a:cubicBezTo>
                  <a:pt x="8792009" y="955351"/>
                  <a:pt x="8745871" y="916400"/>
                  <a:pt x="8688866" y="927433"/>
                </a:cubicBezTo>
                <a:lnTo>
                  <a:pt x="3638840" y="1908802"/>
                </a:lnTo>
                <a:cubicBezTo>
                  <a:pt x="3581918" y="1919919"/>
                  <a:pt x="3535696" y="1976757"/>
                  <a:pt x="3535696" y="2035935"/>
                </a:cubicBezTo>
                <a:lnTo>
                  <a:pt x="353569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84779C-7C44-49EE-9A08-67E0E77A79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5697" y="925564"/>
            <a:ext cx="5256313" cy="3691273"/>
          </a:xfrm>
          <a:custGeom>
            <a:avLst/>
            <a:gdLst>
              <a:gd name="connsiteX0" fmla="*/ 5153170 w 5256313"/>
              <a:gd name="connsiteY0" fmla="*/ 1869 h 3691273"/>
              <a:gd name="connsiteX1" fmla="*/ 5256313 w 5256313"/>
              <a:gd name="connsiteY1" fmla="*/ 88881 h 3691273"/>
              <a:gd name="connsiteX2" fmla="*/ 5256313 w 5256313"/>
              <a:gd name="connsiteY2" fmla="*/ 2580711 h 3691273"/>
              <a:gd name="connsiteX3" fmla="*/ 5153170 w 5256313"/>
              <a:gd name="connsiteY3" fmla="*/ 2707760 h 3691273"/>
              <a:gd name="connsiteX4" fmla="*/ 103144 w 5256313"/>
              <a:gd name="connsiteY4" fmla="*/ 3689379 h 3691273"/>
              <a:gd name="connsiteX5" fmla="*/ 0 w 5256313"/>
              <a:gd name="connsiteY5" fmla="*/ 3602367 h 3691273"/>
              <a:gd name="connsiteX6" fmla="*/ 0 w 5256313"/>
              <a:gd name="connsiteY6" fmla="*/ 1110371 h 3691273"/>
              <a:gd name="connsiteX7" fmla="*/ 103144 w 5256313"/>
              <a:gd name="connsiteY7" fmla="*/ 983238 h 36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313" h="3691273">
                <a:moveTo>
                  <a:pt x="5153170" y="1869"/>
                </a:moveTo>
                <a:cubicBezTo>
                  <a:pt x="5210175" y="-9164"/>
                  <a:pt x="5256313" y="29787"/>
                  <a:pt x="5256313" y="88881"/>
                </a:cubicBezTo>
                <a:lnTo>
                  <a:pt x="5256313" y="2580711"/>
                </a:lnTo>
                <a:cubicBezTo>
                  <a:pt x="5256313" y="2639805"/>
                  <a:pt x="5210175" y="2696726"/>
                  <a:pt x="5153170" y="2707760"/>
                </a:cubicBezTo>
                <a:lnTo>
                  <a:pt x="103144" y="3689379"/>
                </a:lnTo>
                <a:cubicBezTo>
                  <a:pt x="46222" y="3700496"/>
                  <a:pt x="0" y="3661545"/>
                  <a:pt x="0" y="3602367"/>
                </a:cubicBezTo>
                <a:lnTo>
                  <a:pt x="0" y="1110371"/>
                </a:lnTo>
                <a:cubicBezTo>
                  <a:pt x="0" y="1051193"/>
                  <a:pt x="46222" y="994355"/>
                  <a:pt x="103144" y="98323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1116000" anchor="t">
            <a:no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  <a:lvl2pPr marL="0" indent="0"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9221407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715650-C839-4072-AE1A-179B974178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2571749"/>
          </a:xfrm>
          <a:custGeom>
            <a:avLst/>
            <a:gdLst>
              <a:gd name="connsiteX0" fmla="*/ 2820339 w 9144000"/>
              <a:gd name="connsiteY0" fmla="*/ 347744 h 2571749"/>
              <a:gd name="connsiteX1" fmla="*/ 2728379 w 9144000"/>
              <a:gd name="connsiteY1" fmla="*/ 362258 h 2571749"/>
              <a:gd name="connsiteX2" fmla="*/ 562862 w 9144000"/>
              <a:gd name="connsiteY2" fmla="*/ 780602 h 2571749"/>
              <a:gd name="connsiteX3" fmla="*/ 395301 w 9144000"/>
              <a:gd name="connsiteY3" fmla="*/ 851116 h 2571749"/>
              <a:gd name="connsiteX4" fmla="*/ 352424 w 9144000"/>
              <a:gd name="connsiteY4" fmla="*/ 1032808 h 2571749"/>
              <a:gd name="connsiteX5" fmla="*/ 352424 w 9144000"/>
              <a:gd name="connsiteY5" fmla="*/ 2006707 h 2571749"/>
              <a:gd name="connsiteX6" fmla="*/ 398736 w 9144000"/>
              <a:gd name="connsiteY6" fmla="*/ 2173406 h 2571749"/>
              <a:gd name="connsiteX7" fmla="*/ 554422 w 9144000"/>
              <a:gd name="connsiteY7" fmla="*/ 2175877 h 2571749"/>
              <a:gd name="connsiteX8" fmla="*/ 2728379 w 9144000"/>
              <a:gd name="connsiteY8" fmla="*/ 1753131 h 2571749"/>
              <a:gd name="connsiteX9" fmla="*/ 2899174 w 9144000"/>
              <a:gd name="connsiteY9" fmla="*/ 1669952 h 2571749"/>
              <a:gd name="connsiteX10" fmla="*/ 2929292 w 9144000"/>
              <a:gd name="connsiteY10" fmla="*/ 1505689 h 2571749"/>
              <a:gd name="connsiteX11" fmla="*/ 2929292 w 9144000"/>
              <a:gd name="connsiteY11" fmla="*/ 531789 h 2571749"/>
              <a:gd name="connsiteX12" fmla="*/ 2882707 w 9144000"/>
              <a:gd name="connsiteY12" fmla="*/ 365257 h 2571749"/>
              <a:gd name="connsiteX13" fmla="*/ 2820339 w 9144000"/>
              <a:gd name="connsiteY13" fmla="*/ 347744 h 2571749"/>
              <a:gd name="connsiteX14" fmla="*/ 0 w 9144000"/>
              <a:gd name="connsiteY14" fmla="*/ 0 h 2571749"/>
              <a:gd name="connsiteX15" fmla="*/ 9144000 w 9144000"/>
              <a:gd name="connsiteY15" fmla="*/ 0 h 2571749"/>
              <a:gd name="connsiteX16" fmla="*/ 9144000 w 9144000"/>
              <a:gd name="connsiteY16" fmla="*/ 2571749 h 2571749"/>
              <a:gd name="connsiteX17" fmla="*/ 0 w 9144000"/>
              <a:gd name="connsiteY17" fmla="*/ 2571749 h 25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2571749">
                <a:moveTo>
                  <a:pt x="2820339" y="347744"/>
                </a:moveTo>
                <a:cubicBezTo>
                  <a:pt x="2796902" y="348513"/>
                  <a:pt x="2768533" y="354619"/>
                  <a:pt x="2728379" y="362258"/>
                </a:cubicBezTo>
                <a:lnTo>
                  <a:pt x="562862" y="780602"/>
                </a:lnTo>
                <a:cubicBezTo>
                  <a:pt x="493276" y="794077"/>
                  <a:pt x="430375" y="809081"/>
                  <a:pt x="395301" y="851116"/>
                </a:cubicBezTo>
                <a:cubicBezTo>
                  <a:pt x="360228" y="893150"/>
                  <a:pt x="352973" y="968891"/>
                  <a:pt x="352424" y="1032808"/>
                </a:cubicBezTo>
                <a:lnTo>
                  <a:pt x="352424" y="2006707"/>
                </a:lnTo>
                <a:cubicBezTo>
                  <a:pt x="352474" y="2100246"/>
                  <a:pt x="355374" y="2137378"/>
                  <a:pt x="398736" y="2173406"/>
                </a:cubicBezTo>
                <a:cubicBezTo>
                  <a:pt x="435965" y="2204339"/>
                  <a:pt x="504261" y="2188201"/>
                  <a:pt x="554422" y="2175877"/>
                </a:cubicBezTo>
                <a:lnTo>
                  <a:pt x="2728379" y="1753131"/>
                </a:lnTo>
                <a:cubicBezTo>
                  <a:pt x="2823131" y="1734998"/>
                  <a:pt x="2857599" y="1725947"/>
                  <a:pt x="2899174" y="1669952"/>
                </a:cubicBezTo>
                <a:cubicBezTo>
                  <a:pt x="2928361" y="1630642"/>
                  <a:pt x="2930136" y="1576905"/>
                  <a:pt x="2929292" y="1505689"/>
                </a:cubicBezTo>
                <a:lnTo>
                  <a:pt x="2929292" y="531789"/>
                </a:lnTo>
                <a:cubicBezTo>
                  <a:pt x="2930191" y="453236"/>
                  <a:pt x="2933462" y="399333"/>
                  <a:pt x="2882707" y="365257"/>
                </a:cubicBezTo>
                <a:cubicBezTo>
                  <a:pt x="2862282" y="351544"/>
                  <a:pt x="2843777" y="346975"/>
                  <a:pt x="2820339" y="3477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2571749"/>
                </a:lnTo>
                <a:lnTo>
                  <a:pt x="0" y="2571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347663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9AEE3-C1A1-413F-B50E-63099F9710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426" y="2752725"/>
            <a:ext cx="8440738" cy="17637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950222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8">
            <a:extLst>
              <a:ext uri="{FF2B5EF4-FFF2-40B4-BE49-F238E27FC236}">
                <a16:creationId xmlns:a16="http://schemas.microsoft.com/office/drawing/2014/main" id="{54FD48B1-E271-4A05-86BC-F52DF33129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9610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A797F598-BF66-43EB-941E-85AAB3C1E3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023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8475BF4-C7D2-42EE-8247-D9E73989D6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11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2134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pour une image  29">
            <a:extLst>
              <a:ext uri="{FF2B5EF4-FFF2-40B4-BE49-F238E27FC236}">
                <a16:creationId xmlns:a16="http://schemas.microsoft.com/office/drawing/2014/main" id="{69801787-38DD-4ED7-B861-403F9CF85AF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6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A49AC33C-E4B0-4303-92FA-0D9D8D95A94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6510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251D12BC-8C62-4097-88A1-171B65505E9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64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2F97674-C46D-47D1-ABD4-EBFAFD371D7B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1FBD3-72F2-449D-9288-9B8466EB8D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586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1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BFDFF783-0F3D-4B87-B773-EE89DBDEA5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01" y="654998"/>
            <a:ext cx="5064056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3483C-7FD2-4451-825B-7A932629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5064055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284DC51A-D5E9-46AD-A915-1D44753E9C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482104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CBF8930B-8B4A-46DB-A8D2-8C018F037CE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15541" y="347665"/>
            <a:ext cx="3382641" cy="4168774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5F8665-7307-4C94-8A8E-6148FE0EAD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2C9C9-4017-49F2-8C78-5369EDA8D2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9302033" y="374577"/>
            <a:ext cx="3240360" cy="3221395"/>
            <a:chOff x="9302033" y="374577"/>
            <a:chExt cx="3240360" cy="322139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9590065" y="374577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A7E34BA-7C0C-4F4A-BE93-C9D8B7757AE2}"/>
                </a:ext>
              </a:extLst>
            </p:cNvPr>
            <p:cNvGrpSpPr/>
            <p:nvPr userDrawn="1"/>
          </p:nvGrpSpPr>
          <p:grpSpPr>
            <a:xfrm flipH="1">
              <a:off x="9302033" y="554852"/>
              <a:ext cx="144016" cy="2903220"/>
              <a:chOff x="-252536" y="-475622"/>
              <a:chExt cx="144016" cy="290322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A2C0092-0D10-44DF-A42D-62236A482999}"/>
                  </a:ext>
                </a:extLst>
              </p:cNvPr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7692B5F3-A908-4F3E-A116-A35317B4C62C}"/>
                  </a:ext>
                </a:extLst>
              </p:cNvPr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1783" y="1336062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256292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A9A2261-CD61-4E18-87BF-4C6EFE54DB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816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9B3370EE-5935-423E-A4FE-6E7645524E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C6D9CD2-0E63-4284-AB20-F93219E36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D7FB8A0-2197-49BF-9275-5B1771095D7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0843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2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2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184ABEA-1F9C-47BA-A9F9-71496BE957C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870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257593C-6D59-4F90-AB82-DDED240F2B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2897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EC2E26-90EF-41D2-8FAD-C0573B251D5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EFC83-9A76-4017-8C6C-349DCDE48AB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64526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et ex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154681" y="1303199"/>
            <a:ext cx="5640388" cy="317468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689675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98ECBA21-6195-41F9-A49E-3555631FE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2D4603A-D53F-440A-A44A-072C5E566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877DD79-CE6A-441B-8A1A-41CD63ED8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819" y="1035861"/>
            <a:ext cx="2137351" cy="3563130"/>
          </a:xfrm>
          <a:custGeom>
            <a:avLst/>
            <a:gdLst>
              <a:gd name="connsiteX0" fmla="*/ 1911357 w 1971076"/>
              <a:gd name="connsiteY0" fmla="*/ 0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1076"/>
              <a:gd name="connsiteY0" fmla="*/ 1113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0955"/>
              <a:gd name="connsiteY0" fmla="*/ 1113 h 3284413"/>
              <a:gd name="connsiteX1" fmla="*/ 1916156 w 1970955"/>
              <a:gd name="connsiteY1" fmla="*/ 0 h 3284413"/>
              <a:gd name="connsiteX2" fmla="*/ 1970955 w 1970955"/>
              <a:gd name="connsiteY2" fmla="*/ 62679 h 3284413"/>
              <a:gd name="connsiteX3" fmla="*/ 1970955 w 1970955"/>
              <a:gd name="connsiteY3" fmla="*/ 2838079 h 3284413"/>
              <a:gd name="connsiteX4" fmla="*/ 1898096 w 1970955"/>
              <a:gd name="connsiteY4" fmla="*/ 2928060 h 3284413"/>
              <a:gd name="connsiteX5" fmla="*/ 72967 w 1970955"/>
              <a:gd name="connsiteY5" fmla="*/ 3282885 h 3284413"/>
              <a:gd name="connsiteX6" fmla="*/ 56027 w 1970955"/>
              <a:gd name="connsiteY6" fmla="*/ 3284306 h 3284413"/>
              <a:gd name="connsiteX7" fmla="*/ 107 w 1970955"/>
              <a:gd name="connsiteY7" fmla="*/ 3221319 h 3284413"/>
              <a:gd name="connsiteX8" fmla="*/ 107 w 1970955"/>
              <a:gd name="connsiteY8" fmla="*/ 445737 h 3284413"/>
              <a:gd name="connsiteX9" fmla="*/ 72967 w 1970955"/>
              <a:gd name="connsiteY9" fmla="*/ 355756 h 3284413"/>
              <a:gd name="connsiteX10" fmla="*/ 1898096 w 1970955"/>
              <a:gd name="connsiteY10" fmla="*/ 1113 h 3284413"/>
              <a:gd name="connsiteX0" fmla="*/ 1898096 w 1970955"/>
              <a:gd name="connsiteY0" fmla="*/ 0 h 3283300"/>
              <a:gd name="connsiteX1" fmla="*/ 1970955 w 1970955"/>
              <a:gd name="connsiteY1" fmla="*/ 61566 h 3283300"/>
              <a:gd name="connsiteX2" fmla="*/ 1970955 w 1970955"/>
              <a:gd name="connsiteY2" fmla="*/ 2836966 h 3283300"/>
              <a:gd name="connsiteX3" fmla="*/ 1898096 w 1970955"/>
              <a:gd name="connsiteY3" fmla="*/ 2926947 h 3283300"/>
              <a:gd name="connsiteX4" fmla="*/ 72967 w 1970955"/>
              <a:gd name="connsiteY4" fmla="*/ 3281772 h 3283300"/>
              <a:gd name="connsiteX5" fmla="*/ 56027 w 1970955"/>
              <a:gd name="connsiteY5" fmla="*/ 3283193 h 3283300"/>
              <a:gd name="connsiteX6" fmla="*/ 107 w 1970955"/>
              <a:gd name="connsiteY6" fmla="*/ 3220206 h 3283300"/>
              <a:gd name="connsiteX7" fmla="*/ 107 w 1970955"/>
              <a:gd name="connsiteY7" fmla="*/ 444624 h 3283300"/>
              <a:gd name="connsiteX8" fmla="*/ 72967 w 1970955"/>
              <a:gd name="connsiteY8" fmla="*/ 354643 h 3283300"/>
              <a:gd name="connsiteX9" fmla="*/ 1898096 w 1970955"/>
              <a:gd name="connsiteY9" fmla="*/ 0 h 3283300"/>
              <a:gd name="connsiteX0" fmla="*/ 1898096 w 1970955"/>
              <a:gd name="connsiteY0" fmla="*/ 1957 h 3285257"/>
              <a:gd name="connsiteX1" fmla="*/ 1970955 w 1970955"/>
              <a:gd name="connsiteY1" fmla="*/ 63523 h 3285257"/>
              <a:gd name="connsiteX2" fmla="*/ 1970955 w 1970955"/>
              <a:gd name="connsiteY2" fmla="*/ 2838923 h 3285257"/>
              <a:gd name="connsiteX3" fmla="*/ 1898096 w 1970955"/>
              <a:gd name="connsiteY3" fmla="*/ 2928904 h 3285257"/>
              <a:gd name="connsiteX4" fmla="*/ 72967 w 1970955"/>
              <a:gd name="connsiteY4" fmla="*/ 3283729 h 3285257"/>
              <a:gd name="connsiteX5" fmla="*/ 56027 w 1970955"/>
              <a:gd name="connsiteY5" fmla="*/ 3285150 h 3285257"/>
              <a:gd name="connsiteX6" fmla="*/ 107 w 1970955"/>
              <a:gd name="connsiteY6" fmla="*/ 3222163 h 3285257"/>
              <a:gd name="connsiteX7" fmla="*/ 107 w 1970955"/>
              <a:gd name="connsiteY7" fmla="*/ 446581 h 3285257"/>
              <a:gd name="connsiteX8" fmla="*/ 72967 w 1970955"/>
              <a:gd name="connsiteY8" fmla="*/ 356600 h 3285257"/>
              <a:gd name="connsiteX9" fmla="*/ 1898096 w 1970955"/>
              <a:gd name="connsiteY9" fmla="*/ 1957 h 3285257"/>
              <a:gd name="connsiteX0" fmla="*/ 1898096 w 1970975"/>
              <a:gd name="connsiteY0" fmla="*/ 2469 h 3285769"/>
              <a:gd name="connsiteX1" fmla="*/ 1970955 w 1970975"/>
              <a:gd name="connsiteY1" fmla="*/ 64035 h 3285769"/>
              <a:gd name="connsiteX2" fmla="*/ 1970955 w 1970975"/>
              <a:gd name="connsiteY2" fmla="*/ 2839435 h 3285769"/>
              <a:gd name="connsiteX3" fmla="*/ 1898096 w 1970975"/>
              <a:gd name="connsiteY3" fmla="*/ 2929416 h 3285769"/>
              <a:gd name="connsiteX4" fmla="*/ 72967 w 1970975"/>
              <a:gd name="connsiteY4" fmla="*/ 3284241 h 3285769"/>
              <a:gd name="connsiteX5" fmla="*/ 56027 w 1970975"/>
              <a:gd name="connsiteY5" fmla="*/ 3285662 h 3285769"/>
              <a:gd name="connsiteX6" fmla="*/ 107 w 1970975"/>
              <a:gd name="connsiteY6" fmla="*/ 3222675 h 3285769"/>
              <a:gd name="connsiteX7" fmla="*/ 107 w 1970975"/>
              <a:gd name="connsiteY7" fmla="*/ 447093 h 3285769"/>
              <a:gd name="connsiteX8" fmla="*/ 72967 w 1970975"/>
              <a:gd name="connsiteY8" fmla="*/ 357112 h 3285769"/>
              <a:gd name="connsiteX9" fmla="*/ 1898096 w 1970975"/>
              <a:gd name="connsiteY9" fmla="*/ 2469 h 32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0975" h="3285769">
                <a:moveTo>
                  <a:pt x="1898096" y="2469"/>
                </a:moveTo>
                <a:cubicBezTo>
                  <a:pt x="1968935" y="-10387"/>
                  <a:pt x="1971263" y="29459"/>
                  <a:pt x="1970955" y="64035"/>
                </a:cubicBezTo>
                <a:lnTo>
                  <a:pt x="1970955" y="2839435"/>
                </a:lnTo>
                <a:cubicBezTo>
                  <a:pt x="1969954" y="2882513"/>
                  <a:pt x="1940027" y="2919489"/>
                  <a:pt x="1898096" y="2929416"/>
                </a:cubicBezTo>
                <a:lnTo>
                  <a:pt x="72967" y="3284241"/>
                </a:lnTo>
                <a:cubicBezTo>
                  <a:pt x="67411" y="3285517"/>
                  <a:pt x="61710" y="3286008"/>
                  <a:pt x="56027" y="3285662"/>
                </a:cubicBezTo>
                <a:cubicBezTo>
                  <a:pt x="23204" y="3283713"/>
                  <a:pt x="-1842" y="3255516"/>
                  <a:pt x="107" y="3222675"/>
                </a:cubicBezTo>
                <a:lnTo>
                  <a:pt x="107" y="447093"/>
                </a:lnTo>
                <a:cubicBezTo>
                  <a:pt x="1036" y="403997"/>
                  <a:pt x="31000" y="366985"/>
                  <a:pt x="72967" y="357112"/>
                </a:cubicBezTo>
                <a:lnTo>
                  <a:pt x="1898096" y="2469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wrap="square" lIns="180000" tIns="504000" rIns="180000">
            <a:noAutofit/>
          </a:bodyPr>
          <a:lstStyle>
            <a:lvl1pPr marL="0" indent="0">
              <a:buNone/>
              <a:defRPr b="1" cap="all" baseline="0"/>
            </a:lvl1pPr>
            <a:lvl2pPr marL="177800" indent="-177800">
              <a:defRPr/>
            </a:lvl2pPr>
            <a:lvl3pPr marL="538163" indent="-139700">
              <a:defRPr/>
            </a:lvl3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F8F44CC-8C68-4CC0-B39D-59546ABD45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098F6-51B9-423B-8282-FC5C41509D0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86757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534905" y="1242664"/>
            <a:ext cx="8074191" cy="3242024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92FFF1A9-33ED-4929-B092-8AD8D3E91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654998"/>
            <a:ext cx="7966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CE371FB-9DF1-4A23-9FE5-090D69002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CFCF5D8-6CF0-4B46-8200-9442516A2D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FAF39D-8643-437D-A19C-C13288CEDE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35F92-D189-45A3-A4C7-F1C2C5AD26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62685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534906" y="1311275"/>
            <a:ext cx="8074188" cy="3173412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2D62A31-73C7-487D-9447-7CFD2A6476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608FCC-47BC-4B3F-9C8F-D15D97874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1D2869C9-E3C8-42DF-80C2-801647CAD1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4745E5B-0737-4D42-8A98-1FC3C4E4B37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ED293-B029-472F-B1B2-76F65C1C19B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27875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57F3713-961F-4420-8603-3FF86494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BC96FCD4-6036-4B2B-852C-42B4E1B8EC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072756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en-GB" noProof="0" smtClean="0">
                <a:solidFill>
                  <a:srgbClr val="575756"/>
                </a:solidFill>
              </a:rPr>
              <a:pPr/>
              <a:t>‹#›</a:t>
            </a:fld>
            <a:r>
              <a:rPr lang="en-GB" noProof="0" dirty="0">
                <a:solidFill>
                  <a:srgbClr val="575756"/>
                </a:solidFill>
              </a:rPr>
              <a:t> /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/>
              <a:t>Červený Kohout 2026</a:t>
            </a:r>
            <a:endParaRPr lang="en-GB" noProof="0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010"/>
            <a:ext cx="8074190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GB" sz="900" b="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GB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GB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GB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GB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GB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GB" sz="900" b="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790430" y="1116205"/>
            <a:ext cx="8075758" cy="3276405"/>
          </a:xfrm>
        </p:spPr>
        <p:txBody>
          <a:bodyPr/>
          <a:lstStyle>
            <a:lvl1pPr>
              <a:defRPr/>
            </a:lvl1pPr>
            <a:lvl3pPr marL="357188" indent="-357188">
              <a:buFont typeface="Wingdings" panose="05000000000000000000" pitchFamily="2" charset="2"/>
              <a:buChar char="n"/>
              <a:defRPr/>
            </a:lvl3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TitLe 1 (LEVEL 0) arial 18-point</a:t>
            </a:r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A79759F-59DC-4F70-80E9-644D3C0E82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346" y="4372289"/>
            <a:ext cx="1048603" cy="7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9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1/3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884F5BCB-6D56-4AB9-92E8-FA03D590B4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1999" y="654998"/>
            <a:ext cx="4384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F3E4D4-25FF-4610-91B2-31E97C63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2001" y="327702"/>
            <a:ext cx="438418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6EA039-2D90-4E19-9ACC-96D5BFE33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41763" y="1071879"/>
            <a:ext cx="4851400" cy="344455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BEEAF0CE-8DEE-4553-A899-F4DF84FF0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6" y="347665"/>
            <a:ext cx="3382640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6B919B-1BF2-4C96-913C-05B082A6BAD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AB1DED-879B-48C1-BCAB-E65F78C683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0" name="Connecteur droit 19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21834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74911412-C9BF-4051-B013-27DCDCCC22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453AC62-F0B9-47B2-ADA4-B2B2517DC47B}"/>
                </a:ext>
              </a:extLst>
            </p:cNvPr>
            <p:cNvCxnSpPr/>
            <p:nvPr userDrawn="1"/>
          </p:nvCxnSpPr>
          <p:spPr>
            <a:xfrm flipH="1">
              <a:off x="-252536" y="233709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5" name="Espace réservé pour une image  29">
            <a:extLst>
              <a:ext uri="{FF2B5EF4-FFF2-40B4-BE49-F238E27FC236}">
                <a16:creationId xmlns:a16="http://schemas.microsoft.com/office/drawing/2014/main" id="{4CD2EE8E-886A-4ABD-9789-ED28185F7E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88157" y="2667168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E99D35-EAAC-4F90-9836-2740C6F31D2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F53DE-3CAC-4401-BECB-3C9F821D0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2251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etit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62842B35-B946-44F4-B32F-EC077A605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F93307-FF6C-4A23-A887-ABBF5881FF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88156" y="2667167"/>
            <a:ext cx="1803600" cy="1849271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366A88-9E01-4270-9CD5-FC01E6246F05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70FE99-2C53-47D4-BB06-69CF0C130B96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082D70-401C-474A-9B6C-5D446C724627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4EBA2B6-FC25-417E-8395-1DA231D8952E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7E0CEC6-CD3E-4F42-8D58-FBD1159FB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DE88AA-AD96-4510-9DD9-B2598562A67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2F4D66-BE3D-4F67-A639-E2D8B8200C0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1815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C69E9608-240D-41B6-B8CC-5320FF60E85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0"/>
            <a:ext cx="2550839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EB2990-E2D8-4AF5-9FAF-A1127E1C12A7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C12B20D-7ABF-4420-B33F-8F7B126A1388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B146F83-84C9-4372-86FB-2FA1E9B1895B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5970E89-E453-4CA2-9051-90BE81E7DD5A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66F9AD5-D8EE-446D-8986-E2A0EBBAF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32681C02-AD0F-4FD7-A2A9-FE40A5E31BF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9549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3F567498-CD75-42E9-89CD-468F7D7F4D8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87886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18000AB-9E6A-4EF0-AAAC-42779BD38EE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08013-4BD4-49BD-A878-B82E562F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8324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2550839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111211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54D442C3-D1F8-42E5-B0B7-B654DE3D1AB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49549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2F239F8A-2156-4C09-9C8B-16D640453DA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87886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0CF5A688-CCE0-4744-BFCF-FC85CA3F54F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B89D013C-BBB1-4EEC-A849-5D50D8613B0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49549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2D27F026-7043-48E0-9432-12CF8E6885F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91598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7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017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944754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B43591-22FA-4AF6-8842-E9EEEB4686CB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EC4009-2F14-46C1-833E-78E070DC0E1C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61F086A-5B6D-4781-A664-27815A966C2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994A43E-B674-473E-862C-C33ED9D1765C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C7DC06C-B7B5-4AC0-81B7-DB0A01252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Titre 4">
            <a:extLst>
              <a:ext uri="{FF2B5EF4-FFF2-40B4-BE49-F238E27FC236}">
                <a16:creationId xmlns:a16="http://schemas.microsoft.com/office/drawing/2014/main" id="{471967F2-0675-4574-BFB0-698C2C9C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33163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47F24A2D-8AE3-47B5-9656-6A21C5BE59B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EC0C171E-4D06-4812-A4BC-FB9192ED32A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00000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F19AC258-F791-41C5-BFE3-96D0F260F3C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50B829D7-D08E-40A3-9638-0B00425DBA1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DD3769-39E0-4FF3-956B-BA7D7B714AC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A63FE-B461-4226-9F56-085B1A61D7F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652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843196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608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5040000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C50507-F78D-42CD-8378-7A0ABF5B6266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B02FD2-C55A-44D7-8267-B24F2FE9A6C5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572DAE0-C4DC-491E-A886-3EE840E908D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D435141-6281-4CB8-935C-F4C8B28C5132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CD18464-9CD8-4FF0-B2F8-F5BF017F1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8007CE0E-000C-4B0C-BC4A-97ED98BEFD8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D79861F4-050F-472B-8EE5-735029F5342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16FBA96D-C97F-4375-ABF8-D51C7561F8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00000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4F7CC4EF-BCEE-489C-9FC1-35FB73D41C0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D46300-AC69-480F-8F74-9BAD7EF17AC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864D4-A1DF-4014-9C91-62BFB27EBE5D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42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02E04996-EC07-4C64-B0F2-09EBFB0A49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25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137" y="1286333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29">
            <a:extLst>
              <a:ext uri="{FF2B5EF4-FFF2-40B4-BE49-F238E27FC236}">
                <a16:creationId xmlns:a16="http://schemas.microsoft.com/office/drawing/2014/main" id="{72B9D86B-55E9-4510-A2FC-6AD1CADB16C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9A0BFCA9-B39A-4577-B895-1037D7BD9A2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9E8F8B4D-DCC2-4318-BC66-E2EEFE5155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3E1A8B72-B27C-48FA-B068-CEB08896D5C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08471D1-B89D-4624-8218-100DE88D128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6C457-8B8C-4707-8D9A-C9BD8A44F7D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7376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tites images + légend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E99D7D-C7A7-406F-936D-94453217CBD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08C8471-3FD4-4E50-B463-AD2192B76E0E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B451E30-336A-4EF5-AC4E-C848C3556C4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2DF5CB5-83E8-4D1D-A24E-98A082326836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6AE1891A-E821-45D4-AA3F-357C445A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2BB9F3EC-5F0B-4A35-B2B6-D86D75948E6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16BCD4BB-6AE6-4051-AC7D-89579A28186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DAD588E3-E84D-468D-B8B8-8073141BB4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059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104503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FDAF0EB-F1BD-42A2-92E6-75748C250F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785C80-2D55-46A4-BDEF-F096AA4FAAA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31B84-A0B9-4D34-99F7-D904F97E44D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849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x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1"/>
            <a:ext cx="503752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84F3B4-9C4B-4542-9BE5-61533AC13B77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67CAAF8-2F23-49FF-9FE7-FEDC3ED84CB8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894B58C-7B35-49FE-BEB9-67BF1892DFCC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939BAA2-5948-460F-A80B-FE887A1AD1AC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B4F545F-8C0D-4561-B606-64DDA332B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Espace réservé pour une image  29">
            <a:extLst>
              <a:ext uri="{FF2B5EF4-FFF2-40B4-BE49-F238E27FC236}">
                <a16:creationId xmlns:a16="http://schemas.microsoft.com/office/drawing/2014/main" id="{4EADCD03-814D-4735-9A09-0B0FB5035D9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27AB527A-342A-4EF3-B759-CADA1003017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1386975C-B873-4098-AF7B-E9D9F8F1364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450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C0DE3218-156F-4A12-B04C-DF97662EBBA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450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1B6AE5-3FD7-4924-B866-F4DACF6EB07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98329-469F-44D2-8EC9-76B7940BB3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1550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0"/>
            <a:ext cx="5032446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33BF6-D514-459D-9CD0-0014742AF5E9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367DB2E-3C37-4A82-8177-2AAD710DA225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4EF7344-53C0-458A-8505-90970AFC921D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65B0C33-B681-4D01-AC6F-B6BFC648EFC3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44DFE2D-60C4-4131-8465-C5969D771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81101FB9-9955-4F5E-B5AE-8B1D6B9D33C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242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232180B-2F37-4B34-B19F-C9BB5EA6937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5242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D9B49EBB-009A-4E9C-A66D-4D6B42AB92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EFBCB27F-F099-40B8-B652-4E5A44B914A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0ADCE58-C192-4340-BB26-CE571835385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90CFA-C413-4343-B4F0-207C00D9DD5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144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83D504-1F4A-418B-871C-712702DC939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04AB0F8-7147-4717-92FB-E946612AE522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F2EF40B-3487-4F0C-88AD-523F301FF813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916D0A3-039C-4313-9BCC-5CEA3028312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E7D0531D-FF8C-4744-8704-E1D610D89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9311375C-0EDC-48BF-990F-8F9A0613855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E3581938-84E0-4C7C-9487-D7BD64B1E49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9039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064B463-67A1-42DF-B89D-60D9CD0134C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EFEF56CB-DE9B-4289-BD8B-8EA2729117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86521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44BD0FDC-99B1-467A-A9F7-B4A2F4510E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24ABE765-90D2-4E15-A15E-59F4455F731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4004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E5B4545-5C6E-49A3-B6E4-1F254637B47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7F24CE69-89E9-4F8F-886A-75FC3607AE5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28C33-E9D3-46E9-B38E-A39286256987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1A02B-9D29-444B-85E1-7D530E0C7F95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2010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816EFD-F3F0-41A8-BC7C-5D09CA1F849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5DC36D9-1CED-4C8E-9841-9D673AC4A1A9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A7CA5CA-E8F0-4BDC-8808-2FF0B040B6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F7DD913-BFE6-469F-B2CF-30346936C701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19BFA9D-F6AD-4F60-9DB1-0D659A5ED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BC2C6B14-6FC0-4582-B246-C6D808310F7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A3306B47-C7A5-44C5-96F6-F9398D9BCF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B1860C56-31B6-4FF5-8419-3A86DD81F309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632460F-9BE6-4B5E-86B8-09B5EA49850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DF4ACB7A-CF75-4E4F-84F4-AE315331478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9039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7FD1F1C8-8876-4441-A9DB-AEEE0CA1B95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6521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23071633-0F2F-4F6F-AD30-7CE45FD83C2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4004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6C74B745-2F10-421A-8BE2-686D2AB196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1486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54336A-1512-4701-B9A7-2CDB56E45AB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24A90-385D-4766-A6EB-5A68E8FDCD93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194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98E094C3-78A5-4D87-825A-A23AAE8207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297" y="1311275"/>
            <a:ext cx="1697408" cy="320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D62875-319A-4ACA-B358-FD5408BBCD80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018F210-084D-47D3-B5F0-0C63598A7A53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574A9DF5-25B4-4B2C-B61C-47904EDB98BF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A923974-FCF6-4638-98EC-9127DAD9A6B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73EFDDC-7E09-4539-AA97-71CB072FF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10F2C225-A18F-4697-934F-FE6CA585AA8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184359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C3C3598-BA73-415C-AB40-960E7AA9D1D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18435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3A0EC615-80C5-4C44-B1DA-171AAC396F0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867807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E7401A36-5B9D-4825-8350-029D3D761D7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86780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F39CA9FD-232F-43B8-B7BA-B58BC92BE43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51255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47E507A-A705-4F77-8C8A-2335632C54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5125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8D59D151-A167-4E49-98FB-D55692F1A45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234703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28681F74-B183-40F9-8309-CA6FAD00773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23470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D9911E-7400-4805-AF32-65C0A07C2DB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145D5-A630-4DA2-84FB-AD0774C3D901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8614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A01E5-DEC7-4C69-9B2D-A19074F9992A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809D23E-C993-4C10-913A-42A88ACD7AE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C86EA3B-EF2E-4A3D-9EB9-AED157307B3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1F29191-115E-4539-94D9-98E82F34A3DE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2EF232A-FFDB-4E13-AB86-964B23F5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AD8D36F4-396C-4E23-BBB2-23C185AFEF0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9999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75550596-B90B-4624-85ED-A6CEB5B4F09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999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364F1E4E-0E50-4E76-A06B-45E5B853062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079785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88A72B9C-ED61-4E85-961D-857139867F9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07978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68B32A2-6E86-4014-8AEC-0AAD79370C1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799571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C5D8F0B8-5320-46AF-9FD1-2E484D7F31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799571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AEC4C9CB-BC44-49D3-8801-88DDFA07D0C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9357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7D8C5577-4FE1-43DE-BE86-661D4CD5577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1935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9A3B3DA7-6C62-4EF2-84C3-3B00E6DAF8D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239143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9" name="Espace réservé pour une image  29">
            <a:extLst>
              <a:ext uri="{FF2B5EF4-FFF2-40B4-BE49-F238E27FC236}">
                <a16:creationId xmlns:a16="http://schemas.microsoft.com/office/drawing/2014/main" id="{345E5B86-2D9E-4B02-A288-B23B646671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23914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6623E9-0EFE-4E35-8B77-24F84CBC9C21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63EB8-FA3B-41CA-B1BF-447C86244064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7649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petit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9400584-51DF-4622-B0C4-EAFEEF0359A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1" name="Espace réservé pour une image  32">
            <a:extLst>
              <a:ext uri="{FF2B5EF4-FFF2-40B4-BE49-F238E27FC236}">
                <a16:creationId xmlns:a16="http://schemas.microsoft.com/office/drawing/2014/main" id="{29074E96-74BD-41E9-B44D-2290F5ADFA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681867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6DAF8-3E37-4DA7-84B6-66181262542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C1F35-C022-4BB4-94B0-15084C60BA9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5347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52425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4721A69-09DB-42D6-BE9B-7E339C89B4C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B681C9C3-6994-480E-8AF8-F32F8CE92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2222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88E542-8B1E-4BAC-A751-D6BD9879EC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B3CB1-3397-4F12-AD29-4BA654E02A6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023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452" y="2017173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452" y="2680730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0CF050A-E60B-4C68-B961-2A04CB785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800" y="4399199"/>
            <a:ext cx="1112314" cy="52174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2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7452" y="1318231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02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peti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6989336" y="1311276"/>
            <a:ext cx="1793658" cy="3205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F5121C-B739-42D0-8868-00BCED3CEE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4683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6AECEAB3-E740-4DDE-89B0-A267C3F79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DF2885-AD70-44B6-A203-9C17F841FB7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1BD9F-4FFE-43D0-B7F0-6C180EA0E42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4528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2">
            <a:extLst>
              <a:ext uri="{FF2B5EF4-FFF2-40B4-BE49-F238E27FC236}">
                <a16:creationId xmlns:a16="http://schemas.microsoft.com/office/drawing/2014/main" id="{99564FC0-E3CF-4B87-854B-AFD668CED2D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2397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pour une image  32">
            <a:extLst>
              <a:ext uri="{FF2B5EF4-FFF2-40B4-BE49-F238E27FC236}">
                <a16:creationId xmlns:a16="http://schemas.microsoft.com/office/drawing/2014/main" id="{2C5E3AF3-BFFB-4EE5-9B29-27D7955A6C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1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74220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25488A-C90F-491A-AA38-B9F6819C79D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099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17172F7-E854-4598-A180-7E67FF32621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90BF9-7E7B-42B8-A83A-C72F5AD7446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6563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MX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0" y="1073301"/>
            <a:ext cx="9144000" cy="3443138"/>
          </a:xfrm>
          <a:prstGeom prst="roundRect">
            <a:avLst>
              <a:gd name="adj" fmla="val 2451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/>
              <a:t>Text 1</a:t>
            </a:r>
          </a:p>
          <a:p>
            <a:pPr lvl="1">
              <a:buClr>
                <a:schemeClr val="bg1"/>
              </a:buClr>
            </a:pPr>
            <a:r>
              <a:rPr lang="en-US" noProof="0" dirty="0"/>
              <a:t>Text 2</a:t>
            </a:r>
          </a:p>
          <a:p>
            <a:pPr lvl="2">
              <a:buClr>
                <a:schemeClr val="bg1"/>
              </a:buClr>
            </a:pPr>
            <a:r>
              <a:rPr lang="en-US" noProof="0" dirty="0"/>
              <a:t>Text 3</a:t>
            </a:r>
          </a:p>
        </p:txBody>
      </p:sp>
    </p:spTree>
    <p:extLst>
      <p:ext uri="{BB962C8B-B14F-4D97-AF65-F5344CB8AC3E}">
        <p14:creationId xmlns:p14="http://schemas.microsoft.com/office/powerpoint/2010/main" val="878532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C7C70F69-318C-4CE2-9700-01068567AF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8794043 w 9144000"/>
              <a:gd name="connsiteY3" fmla="*/ 3810000 h 3810000"/>
              <a:gd name="connsiteX4" fmla="*/ 8794043 w 9144000"/>
              <a:gd name="connsiteY4" fmla="*/ 2960537 h 3810000"/>
              <a:gd name="connsiteX5" fmla="*/ 8747458 w 9144000"/>
              <a:gd name="connsiteY5" fmla="*/ 2794004 h 3810000"/>
              <a:gd name="connsiteX6" fmla="*/ 8593131 w 9144000"/>
              <a:gd name="connsiteY6" fmla="*/ 2791006 h 3810000"/>
              <a:gd name="connsiteX7" fmla="*/ 6427615 w 9144000"/>
              <a:gd name="connsiteY7" fmla="*/ 3209349 h 3810000"/>
              <a:gd name="connsiteX8" fmla="*/ 6260053 w 9144000"/>
              <a:gd name="connsiteY8" fmla="*/ 3279863 h 3810000"/>
              <a:gd name="connsiteX9" fmla="*/ 6217176 w 9144000"/>
              <a:gd name="connsiteY9" fmla="*/ 3461555 h 3810000"/>
              <a:gd name="connsiteX10" fmla="*/ 621717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8794043" y="3810000"/>
                </a:lnTo>
                <a:lnTo>
                  <a:pt x="8794043" y="2960537"/>
                </a:lnTo>
                <a:cubicBezTo>
                  <a:pt x="8794943" y="2881983"/>
                  <a:pt x="8798214" y="2828080"/>
                  <a:pt x="8747458" y="2794004"/>
                </a:cubicBezTo>
                <a:cubicBezTo>
                  <a:pt x="8706609" y="2766578"/>
                  <a:pt x="8673438" y="2775727"/>
                  <a:pt x="8593131" y="2791006"/>
                </a:cubicBezTo>
                <a:lnTo>
                  <a:pt x="6427615" y="3209349"/>
                </a:lnTo>
                <a:cubicBezTo>
                  <a:pt x="6358028" y="3222824"/>
                  <a:pt x="6295127" y="3237828"/>
                  <a:pt x="6260053" y="3279863"/>
                </a:cubicBezTo>
                <a:cubicBezTo>
                  <a:pt x="6224980" y="3321897"/>
                  <a:pt x="6217725" y="3397638"/>
                  <a:pt x="6217176" y="3461555"/>
                </a:cubicBezTo>
                <a:lnTo>
                  <a:pt x="621717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177" y="2769266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9923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3FB8B12E-D1C6-43BC-8815-17AAEAD543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7779941 w 9144000"/>
              <a:gd name="connsiteY3" fmla="*/ 3810000 h 3810000"/>
              <a:gd name="connsiteX4" fmla="*/ 8688866 w 9144000"/>
              <a:gd name="connsiteY4" fmla="*/ 3633324 h 3810000"/>
              <a:gd name="connsiteX5" fmla="*/ 8792009 w 9144000"/>
              <a:gd name="connsiteY5" fmla="*/ 3506275 h 3810000"/>
              <a:gd name="connsiteX6" fmla="*/ 8792009 w 9144000"/>
              <a:gd name="connsiteY6" fmla="*/ 1014445 h 3810000"/>
              <a:gd name="connsiteX7" fmla="*/ 8688866 w 9144000"/>
              <a:gd name="connsiteY7" fmla="*/ 927433 h 3810000"/>
              <a:gd name="connsiteX8" fmla="*/ 3638840 w 9144000"/>
              <a:gd name="connsiteY8" fmla="*/ 1908802 h 3810000"/>
              <a:gd name="connsiteX9" fmla="*/ 3535696 w 9144000"/>
              <a:gd name="connsiteY9" fmla="*/ 2035935 h 3810000"/>
              <a:gd name="connsiteX10" fmla="*/ 353569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7779941" y="3810000"/>
                </a:lnTo>
                <a:lnTo>
                  <a:pt x="8688866" y="3633324"/>
                </a:lnTo>
                <a:cubicBezTo>
                  <a:pt x="8745871" y="3622290"/>
                  <a:pt x="8792009" y="3565369"/>
                  <a:pt x="8792009" y="3506275"/>
                </a:cubicBezTo>
                <a:lnTo>
                  <a:pt x="8792009" y="1014445"/>
                </a:lnTo>
                <a:cubicBezTo>
                  <a:pt x="8792009" y="955351"/>
                  <a:pt x="8745871" y="916400"/>
                  <a:pt x="8688866" y="927433"/>
                </a:cubicBezTo>
                <a:lnTo>
                  <a:pt x="3638840" y="1908802"/>
                </a:lnTo>
                <a:cubicBezTo>
                  <a:pt x="3581918" y="1919919"/>
                  <a:pt x="3535696" y="1976757"/>
                  <a:pt x="3535696" y="2035935"/>
                </a:cubicBezTo>
                <a:lnTo>
                  <a:pt x="353569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84779C-7C44-49EE-9A08-67E0E77A79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5697" y="925564"/>
            <a:ext cx="5256313" cy="3691273"/>
          </a:xfrm>
          <a:custGeom>
            <a:avLst/>
            <a:gdLst>
              <a:gd name="connsiteX0" fmla="*/ 5153170 w 5256313"/>
              <a:gd name="connsiteY0" fmla="*/ 1869 h 3691273"/>
              <a:gd name="connsiteX1" fmla="*/ 5256313 w 5256313"/>
              <a:gd name="connsiteY1" fmla="*/ 88881 h 3691273"/>
              <a:gd name="connsiteX2" fmla="*/ 5256313 w 5256313"/>
              <a:gd name="connsiteY2" fmla="*/ 2580711 h 3691273"/>
              <a:gd name="connsiteX3" fmla="*/ 5153170 w 5256313"/>
              <a:gd name="connsiteY3" fmla="*/ 2707760 h 3691273"/>
              <a:gd name="connsiteX4" fmla="*/ 103144 w 5256313"/>
              <a:gd name="connsiteY4" fmla="*/ 3689379 h 3691273"/>
              <a:gd name="connsiteX5" fmla="*/ 0 w 5256313"/>
              <a:gd name="connsiteY5" fmla="*/ 3602367 h 3691273"/>
              <a:gd name="connsiteX6" fmla="*/ 0 w 5256313"/>
              <a:gd name="connsiteY6" fmla="*/ 1110371 h 3691273"/>
              <a:gd name="connsiteX7" fmla="*/ 103144 w 5256313"/>
              <a:gd name="connsiteY7" fmla="*/ 983238 h 36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313" h="3691273">
                <a:moveTo>
                  <a:pt x="5153170" y="1869"/>
                </a:moveTo>
                <a:cubicBezTo>
                  <a:pt x="5210175" y="-9164"/>
                  <a:pt x="5256313" y="29787"/>
                  <a:pt x="5256313" y="88881"/>
                </a:cubicBezTo>
                <a:lnTo>
                  <a:pt x="5256313" y="2580711"/>
                </a:lnTo>
                <a:cubicBezTo>
                  <a:pt x="5256313" y="2639805"/>
                  <a:pt x="5210175" y="2696726"/>
                  <a:pt x="5153170" y="2707760"/>
                </a:cubicBezTo>
                <a:lnTo>
                  <a:pt x="103144" y="3689379"/>
                </a:lnTo>
                <a:cubicBezTo>
                  <a:pt x="46222" y="3700496"/>
                  <a:pt x="0" y="3661545"/>
                  <a:pt x="0" y="3602367"/>
                </a:cubicBezTo>
                <a:lnTo>
                  <a:pt x="0" y="1110371"/>
                </a:lnTo>
                <a:cubicBezTo>
                  <a:pt x="0" y="1051193"/>
                  <a:pt x="46222" y="994355"/>
                  <a:pt x="103144" y="98323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1116000" anchor="t">
            <a:no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  <a:lvl2pPr marL="0" indent="0"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87800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715650-C839-4072-AE1A-179B974178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2571749"/>
          </a:xfrm>
          <a:custGeom>
            <a:avLst/>
            <a:gdLst>
              <a:gd name="connsiteX0" fmla="*/ 2820339 w 9144000"/>
              <a:gd name="connsiteY0" fmla="*/ 347744 h 2571749"/>
              <a:gd name="connsiteX1" fmla="*/ 2728379 w 9144000"/>
              <a:gd name="connsiteY1" fmla="*/ 362258 h 2571749"/>
              <a:gd name="connsiteX2" fmla="*/ 562862 w 9144000"/>
              <a:gd name="connsiteY2" fmla="*/ 780602 h 2571749"/>
              <a:gd name="connsiteX3" fmla="*/ 395301 w 9144000"/>
              <a:gd name="connsiteY3" fmla="*/ 851116 h 2571749"/>
              <a:gd name="connsiteX4" fmla="*/ 352424 w 9144000"/>
              <a:gd name="connsiteY4" fmla="*/ 1032808 h 2571749"/>
              <a:gd name="connsiteX5" fmla="*/ 352424 w 9144000"/>
              <a:gd name="connsiteY5" fmla="*/ 2006707 h 2571749"/>
              <a:gd name="connsiteX6" fmla="*/ 398736 w 9144000"/>
              <a:gd name="connsiteY6" fmla="*/ 2173406 h 2571749"/>
              <a:gd name="connsiteX7" fmla="*/ 554422 w 9144000"/>
              <a:gd name="connsiteY7" fmla="*/ 2175877 h 2571749"/>
              <a:gd name="connsiteX8" fmla="*/ 2728379 w 9144000"/>
              <a:gd name="connsiteY8" fmla="*/ 1753131 h 2571749"/>
              <a:gd name="connsiteX9" fmla="*/ 2899174 w 9144000"/>
              <a:gd name="connsiteY9" fmla="*/ 1669952 h 2571749"/>
              <a:gd name="connsiteX10" fmla="*/ 2929292 w 9144000"/>
              <a:gd name="connsiteY10" fmla="*/ 1505689 h 2571749"/>
              <a:gd name="connsiteX11" fmla="*/ 2929292 w 9144000"/>
              <a:gd name="connsiteY11" fmla="*/ 531789 h 2571749"/>
              <a:gd name="connsiteX12" fmla="*/ 2882707 w 9144000"/>
              <a:gd name="connsiteY12" fmla="*/ 365257 h 2571749"/>
              <a:gd name="connsiteX13" fmla="*/ 2820339 w 9144000"/>
              <a:gd name="connsiteY13" fmla="*/ 347744 h 2571749"/>
              <a:gd name="connsiteX14" fmla="*/ 0 w 9144000"/>
              <a:gd name="connsiteY14" fmla="*/ 0 h 2571749"/>
              <a:gd name="connsiteX15" fmla="*/ 9144000 w 9144000"/>
              <a:gd name="connsiteY15" fmla="*/ 0 h 2571749"/>
              <a:gd name="connsiteX16" fmla="*/ 9144000 w 9144000"/>
              <a:gd name="connsiteY16" fmla="*/ 2571749 h 2571749"/>
              <a:gd name="connsiteX17" fmla="*/ 0 w 9144000"/>
              <a:gd name="connsiteY17" fmla="*/ 2571749 h 25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2571749">
                <a:moveTo>
                  <a:pt x="2820339" y="347744"/>
                </a:moveTo>
                <a:cubicBezTo>
                  <a:pt x="2796902" y="348513"/>
                  <a:pt x="2768533" y="354619"/>
                  <a:pt x="2728379" y="362258"/>
                </a:cubicBezTo>
                <a:lnTo>
                  <a:pt x="562862" y="780602"/>
                </a:lnTo>
                <a:cubicBezTo>
                  <a:pt x="493276" y="794077"/>
                  <a:pt x="430375" y="809081"/>
                  <a:pt x="395301" y="851116"/>
                </a:cubicBezTo>
                <a:cubicBezTo>
                  <a:pt x="360228" y="893150"/>
                  <a:pt x="352973" y="968891"/>
                  <a:pt x="352424" y="1032808"/>
                </a:cubicBezTo>
                <a:lnTo>
                  <a:pt x="352424" y="2006707"/>
                </a:lnTo>
                <a:cubicBezTo>
                  <a:pt x="352474" y="2100246"/>
                  <a:pt x="355374" y="2137378"/>
                  <a:pt x="398736" y="2173406"/>
                </a:cubicBezTo>
                <a:cubicBezTo>
                  <a:pt x="435965" y="2204339"/>
                  <a:pt x="504261" y="2188201"/>
                  <a:pt x="554422" y="2175877"/>
                </a:cubicBezTo>
                <a:lnTo>
                  <a:pt x="2728379" y="1753131"/>
                </a:lnTo>
                <a:cubicBezTo>
                  <a:pt x="2823131" y="1734998"/>
                  <a:pt x="2857599" y="1725947"/>
                  <a:pt x="2899174" y="1669952"/>
                </a:cubicBezTo>
                <a:cubicBezTo>
                  <a:pt x="2928361" y="1630642"/>
                  <a:pt x="2930136" y="1576905"/>
                  <a:pt x="2929292" y="1505689"/>
                </a:cubicBezTo>
                <a:lnTo>
                  <a:pt x="2929292" y="531789"/>
                </a:lnTo>
                <a:cubicBezTo>
                  <a:pt x="2930191" y="453236"/>
                  <a:pt x="2933462" y="399333"/>
                  <a:pt x="2882707" y="365257"/>
                </a:cubicBezTo>
                <a:cubicBezTo>
                  <a:pt x="2862282" y="351544"/>
                  <a:pt x="2843777" y="346975"/>
                  <a:pt x="2820339" y="3477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2571749"/>
                </a:lnTo>
                <a:lnTo>
                  <a:pt x="0" y="2571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347663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9AEE3-C1A1-413F-B50E-63099F9710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426" y="2752725"/>
            <a:ext cx="8440738" cy="17637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38149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8">
            <a:extLst>
              <a:ext uri="{FF2B5EF4-FFF2-40B4-BE49-F238E27FC236}">
                <a16:creationId xmlns:a16="http://schemas.microsoft.com/office/drawing/2014/main" id="{54FD48B1-E271-4A05-86BC-F52DF33129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9610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A797F598-BF66-43EB-941E-85AAB3C1E3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023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8475BF4-C7D2-42EE-8247-D9E73989D6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11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2134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pour une image  29">
            <a:extLst>
              <a:ext uri="{FF2B5EF4-FFF2-40B4-BE49-F238E27FC236}">
                <a16:creationId xmlns:a16="http://schemas.microsoft.com/office/drawing/2014/main" id="{69801787-38DD-4ED7-B861-403F9CF85AF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6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A49AC33C-E4B0-4303-92FA-0D9D8D95A94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6510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251D12BC-8C62-4097-88A1-171B65505E9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64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2F97674-C46D-47D1-ABD4-EBFAFD371D7B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1FBD3-72F2-449D-9288-9B8466EB8D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2811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A9A2261-CD61-4E18-87BF-4C6EFE54DB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816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9B3370EE-5935-423E-A4FE-6E7645524E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C6D9CD2-0E63-4284-AB20-F93219E36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D7FB8A0-2197-49BF-9275-5B1771095D7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0843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2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2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184ABEA-1F9C-47BA-A9F9-71496BE957C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870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257593C-6D59-4F90-AB82-DDED240F2B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2897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EC2E26-90EF-41D2-8FAD-C0573B251D5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EFC83-9A76-4017-8C6C-349DCDE48AB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5052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et ex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154681" y="1303199"/>
            <a:ext cx="5640388" cy="317468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689675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98ECBA21-6195-41F9-A49E-3555631FE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2D4603A-D53F-440A-A44A-072C5E566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877DD79-CE6A-441B-8A1A-41CD63ED8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819" y="1035861"/>
            <a:ext cx="2137351" cy="3563130"/>
          </a:xfrm>
          <a:custGeom>
            <a:avLst/>
            <a:gdLst>
              <a:gd name="connsiteX0" fmla="*/ 1911357 w 1971076"/>
              <a:gd name="connsiteY0" fmla="*/ 0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1076"/>
              <a:gd name="connsiteY0" fmla="*/ 1113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0955"/>
              <a:gd name="connsiteY0" fmla="*/ 1113 h 3284413"/>
              <a:gd name="connsiteX1" fmla="*/ 1916156 w 1970955"/>
              <a:gd name="connsiteY1" fmla="*/ 0 h 3284413"/>
              <a:gd name="connsiteX2" fmla="*/ 1970955 w 1970955"/>
              <a:gd name="connsiteY2" fmla="*/ 62679 h 3284413"/>
              <a:gd name="connsiteX3" fmla="*/ 1970955 w 1970955"/>
              <a:gd name="connsiteY3" fmla="*/ 2838079 h 3284413"/>
              <a:gd name="connsiteX4" fmla="*/ 1898096 w 1970955"/>
              <a:gd name="connsiteY4" fmla="*/ 2928060 h 3284413"/>
              <a:gd name="connsiteX5" fmla="*/ 72967 w 1970955"/>
              <a:gd name="connsiteY5" fmla="*/ 3282885 h 3284413"/>
              <a:gd name="connsiteX6" fmla="*/ 56027 w 1970955"/>
              <a:gd name="connsiteY6" fmla="*/ 3284306 h 3284413"/>
              <a:gd name="connsiteX7" fmla="*/ 107 w 1970955"/>
              <a:gd name="connsiteY7" fmla="*/ 3221319 h 3284413"/>
              <a:gd name="connsiteX8" fmla="*/ 107 w 1970955"/>
              <a:gd name="connsiteY8" fmla="*/ 445737 h 3284413"/>
              <a:gd name="connsiteX9" fmla="*/ 72967 w 1970955"/>
              <a:gd name="connsiteY9" fmla="*/ 355756 h 3284413"/>
              <a:gd name="connsiteX10" fmla="*/ 1898096 w 1970955"/>
              <a:gd name="connsiteY10" fmla="*/ 1113 h 3284413"/>
              <a:gd name="connsiteX0" fmla="*/ 1898096 w 1970955"/>
              <a:gd name="connsiteY0" fmla="*/ 0 h 3283300"/>
              <a:gd name="connsiteX1" fmla="*/ 1970955 w 1970955"/>
              <a:gd name="connsiteY1" fmla="*/ 61566 h 3283300"/>
              <a:gd name="connsiteX2" fmla="*/ 1970955 w 1970955"/>
              <a:gd name="connsiteY2" fmla="*/ 2836966 h 3283300"/>
              <a:gd name="connsiteX3" fmla="*/ 1898096 w 1970955"/>
              <a:gd name="connsiteY3" fmla="*/ 2926947 h 3283300"/>
              <a:gd name="connsiteX4" fmla="*/ 72967 w 1970955"/>
              <a:gd name="connsiteY4" fmla="*/ 3281772 h 3283300"/>
              <a:gd name="connsiteX5" fmla="*/ 56027 w 1970955"/>
              <a:gd name="connsiteY5" fmla="*/ 3283193 h 3283300"/>
              <a:gd name="connsiteX6" fmla="*/ 107 w 1970955"/>
              <a:gd name="connsiteY6" fmla="*/ 3220206 h 3283300"/>
              <a:gd name="connsiteX7" fmla="*/ 107 w 1970955"/>
              <a:gd name="connsiteY7" fmla="*/ 444624 h 3283300"/>
              <a:gd name="connsiteX8" fmla="*/ 72967 w 1970955"/>
              <a:gd name="connsiteY8" fmla="*/ 354643 h 3283300"/>
              <a:gd name="connsiteX9" fmla="*/ 1898096 w 1970955"/>
              <a:gd name="connsiteY9" fmla="*/ 0 h 3283300"/>
              <a:gd name="connsiteX0" fmla="*/ 1898096 w 1970955"/>
              <a:gd name="connsiteY0" fmla="*/ 1957 h 3285257"/>
              <a:gd name="connsiteX1" fmla="*/ 1970955 w 1970955"/>
              <a:gd name="connsiteY1" fmla="*/ 63523 h 3285257"/>
              <a:gd name="connsiteX2" fmla="*/ 1970955 w 1970955"/>
              <a:gd name="connsiteY2" fmla="*/ 2838923 h 3285257"/>
              <a:gd name="connsiteX3" fmla="*/ 1898096 w 1970955"/>
              <a:gd name="connsiteY3" fmla="*/ 2928904 h 3285257"/>
              <a:gd name="connsiteX4" fmla="*/ 72967 w 1970955"/>
              <a:gd name="connsiteY4" fmla="*/ 3283729 h 3285257"/>
              <a:gd name="connsiteX5" fmla="*/ 56027 w 1970955"/>
              <a:gd name="connsiteY5" fmla="*/ 3285150 h 3285257"/>
              <a:gd name="connsiteX6" fmla="*/ 107 w 1970955"/>
              <a:gd name="connsiteY6" fmla="*/ 3222163 h 3285257"/>
              <a:gd name="connsiteX7" fmla="*/ 107 w 1970955"/>
              <a:gd name="connsiteY7" fmla="*/ 446581 h 3285257"/>
              <a:gd name="connsiteX8" fmla="*/ 72967 w 1970955"/>
              <a:gd name="connsiteY8" fmla="*/ 356600 h 3285257"/>
              <a:gd name="connsiteX9" fmla="*/ 1898096 w 1970955"/>
              <a:gd name="connsiteY9" fmla="*/ 1957 h 3285257"/>
              <a:gd name="connsiteX0" fmla="*/ 1898096 w 1970975"/>
              <a:gd name="connsiteY0" fmla="*/ 2469 h 3285769"/>
              <a:gd name="connsiteX1" fmla="*/ 1970955 w 1970975"/>
              <a:gd name="connsiteY1" fmla="*/ 64035 h 3285769"/>
              <a:gd name="connsiteX2" fmla="*/ 1970955 w 1970975"/>
              <a:gd name="connsiteY2" fmla="*/ 2839435 h 3285769"/>
              <a:gd name="connsiteX3" fmla="*/ 1898096 w 1970975"/>
              <a:gd name="connsiteY3" fmla="*/ 2929416 h 3285769"/>
              <a:gd name="connsiteX4" fmla="*/ 72967 w 1970975"/>
              <a:gd name="connsiteY4" fmla="*/ 3284241 h 3285769"/>
              <a:gd name="connsiteX5" fmla="*/ 56027 w 1970975"/>
              <a:gd name="connsiteY5" fmla="*/ 3285662 h 3285769"/>
              <a:gd name="connsiteX6" fmla="*/ 107 w 1970975"/>
              <a:gd name="connsiteY6" fmla="*/ 3222675 h 3285769"/>
              <a:gd name="connsiteX7" fmla="*/ 107 w 1970975"/>
              <a:gd name="connsiteY7" fmla="*/ 447093 h 3285769"/>
              <a:gd name="connsiteX8" fmla="*/ 72967 w 1970975"/>
              <a:gd name="connsiteY8" fmla="*/ 357112 h 3285769"/>
              <a:gd name="connsiteX9" fmla="*/ 1898096 w 1970975"/>
              <a:gd name="connsiteY9" fmla="*/ 2469 h 32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0975" h="3285769">
                <a:moveTo>
                  <a:pt x="1898096" y="2469"/>
                </a:moveTo>
                <a:cubicBezTo>
                  <a:pt x="1968935" y="-10387"/>
                  <a:pt x="1971263" y="29459"/>
                  <a:pt x="1970955" y="64035"/>
                </a:cubicBezTo>
                <a:lnTo>
                  <a:pt x="1970955" y="2839435"/>
                </a:lnTo>
                <a:cubicBezTo>
                  <a:pt x="1969954" y="2882513"/>
                  <a:pt x="1940027" y="2919489"/>
                  <a:pt x="1898096" y="2929416"/>
                </a:cubicBezTo>
                <a:lnTo>
                  <a:pt x="72967" y="3284241"/>
                </a:lnTo>
                <a:cubicBezTo>
                  <a:pt x="67411" y="3285517"/>
                  <a:pt x="61710" y="3286008"/>
                  <a:pt x="56027" y="3285662"/>
                </a:cubicBezTo>
                <a:cubicBezTo>
                  <a:pt x="23204" y="3283713"/>
                  <a:pt x="-1842" y="3255516"/>
                  <a:pt x="107" y="3222675"/>
                </a:cubicBezTo>
                <a:lnTo>
                  <a:pt x="107" y="447093"/>
                </a:lnTo>
                <a:cubicBezTo>
                  <a:pt x="1036" y="403997"/>
                  <a:pt x="31000" y="366985"/>
                  <a:pt x="72967" y="357112"/>
                </a:cubicBezTo>
                <a:lnTo>
                  <a:pt x="1898096" y="2469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wrap="square" lIns="180000" tIns="504000" rIns="180000">
            <a:noAutofit/>
          </a:bodyPr>
          <a:lstStyle>
            <a:lvl1pPr marL="0" indent="0">
              <a:buNone/>
              <a:defRPr b="1" cap="all" baseline="0"/>
            </a:lvl1pPr>
            <a:lvl2pPr marL="177800" indent="-177800">
              <a:defRPr/>
            </a:lvl2pPr>
            <a:lvl3pPr marL="538163" indent="-139700">
              <a:defRPr/>
            </a:lvl3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F8F44CC-8C68-4CC0-B39D-59546ABD45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098F6-51B9-423B-8282-FC5C41509D0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551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534905" y="1242664"/>
            <a:ext cx="8074191" cy="3242024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92FFF1A9-33ED-4929-B092-8AD8D3E91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654998"/>
            <a:ext cx="7966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CE371FB-9DF1-4A23-9FE5-090D69002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CFCF5D8-6CF0-4B46-8200-9442516A2D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FAF39D-8643-437D-A19C-C13288CEDE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35F92-D189-45A3-A4C7-F1C2C5AD26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6626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452" y="2017173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452" y="2680730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2E04996-EC07-4C64-B0F2-09EBFB0A49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24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7452" y="1318231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21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534906" y="1311275"/>
            <a:ext cx="8074188" cy="3173412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2D62A31-73C7-487D-9447-7CFD2A6476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608FCC-47BC-4B3F-9C8F-D15D97874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1D2869C9-E3C8-42DF-80C2-801647CAD1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4745E5B-0737-4D42-8A98-1FC3C4E4B37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ED293-B029-472F-B1B2-76F65C1C19B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6063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57F3713-961F-4420-8603-3FF86494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BC96FCD4-6036-4B2B-852C-42B4E1B8EC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58157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0CF050A-E60B-4C68-B961-2A04CB785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800" y="4399199"/>
            <a:ext cx="1112314" cy="52174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2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137" y="1286333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93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02E04996-EC07-4C64-B0F2-09EBFB0A49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25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137" y="1286333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13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452" y="2017173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452" y="2680730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0CF050A-E60B-4C68-B961-2A04CB785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800" y="4399199"/>
            <a:ext cx="1112314" cy="52174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2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7452" y="1318231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452" y="2017173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452" y="2680730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2E04996-EC07-4C64-B0F2-09EBFB0A49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24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7452" y="1318231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7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 -génér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74E91AA8-C015-4387-82B4-F58B104D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506" y="195495"/>
            <a:ext cx="3019275" cy="255870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303DBCEF-3D39-4B0C-A27F-D3DC6723A0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91466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1466" y="14069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3FAC12E-FCF1-453F-B666-B5FAF45A7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46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10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150" y="348102"/>
            <a:ext cx="1582269" cy="504000"/>
          </a:xfrm>
          <a:prstGeom prst="rect">
            <a:avLst/>
          </a:prstGeom>
        </p:spPr>
      </p:pic>
      <p:pic>
        <p:nvPicPr>
          <p:cNvPr id="8" name="new-logo SG">
            <a:extLst>
              <a:ext uri="{FF2B5EF4-FFF2-40B4-BE49-F238E27FC236}">
                <a16:creationId xmlns:a16="http://schemas.microsoft.com/office/drawing/2014/main" id="{F93D19E6-70B3-45E8-9175-D3288E514E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74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10" name="Rigips">
            <a:extLst>
              <a:ext uri="{FF2B5EF4-FFF2-40B4-BE49-F238E27FC236}">
                <a16:creationId xmlns:a16="http://schemas.microsoft.com/office/drawing/2014/main" id="{932F02C9-13CC-4A4E-8A43-EA3EE11A53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150" y="348102"/>
            <a:ext cx="1582269" cy="504000"/>
          </a:xfrm>
          <a:prstGeom prst="rect">
            <a:avLst/>
          </a:prstGeom>
        </p:spPr>
      </p:pic>
      <p:pic>
        <p:nvPicPr>
          <p:cNvPr id="8" name="new-logo SG">
            <a:extLst>
              <a:ext uri="{FF2B5EF4-FFF2-40B4-BE49-F238E27FC236}">
                <a16:creationId xmlns:a16="http://schemas.microsoft.com/office/drawing/2014/main" id="{68F3C144-CEB3-4EEE-AC4E-B9A80A0806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31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sous-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0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3705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AE61FC6-47A1-4B77-B7FA-C6C3AD0E74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5" y="347665"/>
            <a:ext cx="3452199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  <a:effectLst>
            <a:outerShdw dist="292100" dir="2700000" algn="tl" rotWithShape="0">
              <a:schemeClr val="tx2"/>
            </a:outerShdw>
          </a:effectLst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522F5-C1D6-45D1-8FE8-6AA4638CBD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170C2CE-EC95-4D24-AF19-3C4592061E8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6" name="Groupe 15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3" name="Connecteur droit 22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4654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 -génér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74E91AA8-C015-4387-82B4-F58B104D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506" y="195495"/>
            <a:ext cx="3019275" cy="255870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303DBCEF-3D39-4B0C-A27F-D3DC6723A0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91466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1466" y="14069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3FAC12E-FCF1-453F-B666-B5FAF45A7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9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0"/>
            <a:ext cx="7675290" cy="3435361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58CF97-6444-4AE4-817F-703A4BDE1B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57E4A0-4EE4-4500-996A-5BDE870B55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A0BAD95-AD7B-4ECA-9E20-F13672D31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742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4982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701E6A-EC33-47ED-867A-87D491AB552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26DBE-6803-46D8-8AC1-E41CA38B8C7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41775F-9C59-47DD-9DD9-A6E52E0F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26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8B292E44-78F0-46CB-8E25-ADFBC447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6804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F7D78955-164B-4A0F-8C9D-680FC8F401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3608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F9446D-A7AF-4B50-AD59-DB380E24CDB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36AEF9-67A3-4B74-8333-BF55A40C18C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398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1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BFDFF783-0F3D-4B87-B773-EE89DBDEA5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01" y="654998"/>
            <a:ext cx="5064056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3483C-7FD2-4451-825B-7A932629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5064055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284DC51A-D5E9-46AD-A915-1D44753E9C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482104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CBF8930B-8B4A-46DB-A8D2-8C018F037CE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15541" y="347665"/>
            <a:ext cx="3382641" cy="4168774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5F8665-7307-4C94-8A8E-6148FE0EAD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2C9C9-4017-49F2-8C78-5369EDA8D2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9302033" y="374577"/>
            <a:ext cx="3240360" cy="3221395"/>
            <a:chOff x="9302033" y="374577"/>
            <a:chExt cx="3240360" cy="322139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9590065" y="374577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A7E34BA-7C0C-4F4A-BE93-C9D8B7757AE2}"/>
                </a:ext>
              </a:extLst>
            </p:cNvPr>
            <p:cNvGrpSpPr/>
            <p:nvPr userDrawn="1"/>
          </p:nvGrpSpPr>
          <p:grpSpPr>
            <a:xfrm flipH="1">
              <a:off x="9302033" y="554852"/>
              <a:ext cx="144016" cy="2903220"/>
              <a:chOff x="-252536" y="-475622"/>
              <a:chExt cx="144016" cy="290322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A2C0092-0D10-44DF-A42D-62236A482999}"/>
                  </a:ext>
                </a:extLst>
              </p:cNvPr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7692B5F3-A908-4F3E-A116-A35317B4C62C}"/>
                  </a:ext>
                </a:extLst>
              </p:cNvPr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1783" y="1336062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64260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1/3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884F5BCB-6D56-4AB9-92E8-FA03D590B4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1999" y="654998"/>
            <a:ext cx="4384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F3E4D4-25FF-4610-91B2-31E97C63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2001" y="327702"/>
            <a:ext cx="438418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6EA039-2D90-4E19-9ACC-96D5BFE33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41763" y="1071879"/>
            <a:ext cx="4851400" cy="344455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BEEAF0CE-8DEE-4553-A899-F4DF84FF0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6" y="347665"/>
            <a:ext cx="3382640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6B919B-1BF2-4C96-913C-05B082A6BAD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AB1DED-879B-48C1-BCAB-E65F78C683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0" name="Connecteur droit 19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6145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74911412-C9BF-4051-B013-27DCDCCC22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453AC62-F0B9-47B2-ADA4-B2B2517DC47B}"/>
                </a:ext>
              </a:extLst>
            </p:cNvPr>
            <p:cNvCxnSpPr/>
            <p:nvPr userDrawn="1"/>
          </p:nvCxnSpPr>
          <p:spPr>
            <a:xfrm flipH="1">
              <a:off x="-252536" y="233709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5" name="Espace réservé pour une image  29">
            <a:extLst>
              <a:ext uri="{FF2B5EF4-FFF2-40B4-BE49-F238E27FC236}">
                <a16:creationId xmlns:a16="http://schemas.microsoft.com/office/drawing/2014/main" id="{4CD2EE8E-886A-4ABD-9789-ED28185F7E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88157" y="2667168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E99D35-EAAC-4F90-9836-2740C6F31D2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F53DE-3CAC-4401-BECB-3C9F821D0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3114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etit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62842B35-B946-44F4-B32F-EC077A605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F93307-FF6C-4A23-A887-ABBF5881FF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88156" y="2667167"/>
            <a:ext cx="1803600" cy="1849271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366A88-9E01-4270-9CD5-FC01E6246F05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70FE99-2C53-47D4-BB06-69CF0C130B96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082D70-401C-474A-9B6C-5D446C724627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4EBA2B6-FC25-417E-8395-1DA231D8952E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7E0CEC6-CD3E-4F42-8D58-FBD1159FB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DE88AA-AD96-4510-9DD9-B2598562A67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2F4D66-BE3D-4F67-A639-E2D8B8200C0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43282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C69E9608-240D-41B6-B8CC-5320FF60E85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0"/>
            <a:ext cx="2550839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EB2990-E2D8-4AF5-9FAF-A1127E1C12A7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C12B20D-7ABF-4420-B33F-8F7B126A1388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B146F83-84C9-4372-86FB-2FA1E9B1895B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5970E89-E453-4CA2-9051-90BE81E7DD5A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66F9AD5-D8EE-446D-8986-E2A0EBBAF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32681C02-AD0F-4FD7-A2A9-FE40A5E31BF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9549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3F567498-CD75-42E9-89CD-468F7D7F4D8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87886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18000AB-9E6A-4EF0-AAAC-42779BD38EE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08013-4BD4-49BD-A878-B82E562F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3208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2550839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40D89D-15D8-41E6-B3DB-0B06FEBFE28C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D3E04D2F-D485-41EE-B7FB-0426DE9FBB0F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506B10-53F1-4F63-990A-F084EF79B7E4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C7DAE91A-3706-445E-ACA1-36C74EF45C45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BD001A7-A257-4542-BDF2-993FAE4FB4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9AF1EBF6-8E41-478E-9588-0A0DD443DE4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111211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54D442C3-D1F8-42E5-B0B7-B654DE3D1AB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49549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2F239F8A-2156-4C09-9C8B-16D640453DA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87886" y="2917811"/>
            <a:ext cx="1803600" cy="1598627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0CF5A688-CCE0-4744-BFCF-FC85CA3F54F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B89D013C-BBB1-4EEC-A849-5D50D8613B01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49549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2D27F026-7043-48E0-9432-12CF8E6885FB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991598" y="1076325"/>
            <a:ext cx="1800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DDDC3B1-6151-4BE1-88BE-AB68682F5435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BF0606-7F2E-4F57-B83A-456666DCD06B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1642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017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944754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B43591-22FA-4AF6-8842-E9EEEB4686CB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2EC4009-2F14-46C1-833E-78E070DC0E1C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61F086A-5B6D-4781-A664-27815A966C2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2994A43E-B674-473E-862C-C33ED9D1765C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1C7DC06C-B7B5-4AC0-81B7-DB0A01252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Titre 4">
            <a:extLst>
              <a:ext uri="{FF2B5EF4-FFF2-40B4-BE49-F238E27FC236}">
                <a16:creationId xmlns:a16="http://schemas.microsoft.com/office/drawing/2014/main" id="{471967F2-0675-4574-BFB0-698C2C9C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33163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47F24A2D-8AE3-47B5-9656-6A21C5BE59B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EC0C171E-4D06-4812-A4BC-FB9192ED32A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00000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F19AC258-F791-41C5-BFE3-96D0F260F3C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50B829D7-D08E-40A3-9638-0B00425DBA1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2827347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DD3769-39E0-4FF3-956B-BA7D7B714AC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4A63FE-B461-4226-9F56-085B1A61D7F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79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10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150" y="348102"/>
            <a:ext cx="1582269" cy="504000"/>
          </a:xfrm>
          <a:prstGeom prst="rect">
            <a:avLst/>
          </a:prstGeom>
        </p:spPr>
      </p:pic>
      <p:pic>
        <p:nvPicPr>
          <p:cNvPr id="8" name="new-logo SG">
            <a:extLst>
              <a:ext uri="{FF2B5EF4-FFF2-40B4-BE49-F238E27FC236}">
                <a16:creationId xmlns:a16="http://schemas.microsoft.com/office/drawing/2014/main" id="{F93D19E6-70B3-45E8-9175-D3288E514E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96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843196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843608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5040000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C50507-F78D-42CD-8378-7A0ABF5B6266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5B02FD2-C55A-44D7-8267-B24F2FE9A6C5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6572DAE0-C4DC-491E-A886-3EE840E908D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D435141-6281-4CB8-935C-F4C8B28C5132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1CD18464-9CD8-4FF0-B2F8-F5BF017F1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8007CE0E-000C-4B0C-BC4A-97ED98BEFD8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D79861F4-050F-472B-8EE5-735029F5342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16FBA96D-C97F-4375-ABF8-D51C7561F8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00000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4F7CC4EF-BCEE-489C-9FC1-35FB73D41C0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D46300-AC69-480F-8F74-9BAD7EF17AC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864D4-A1DF-4014-9C91-62BFB27EBE5D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5039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29">
            <a:extLst>
              <a:ext uri="{FF2B5EF4-FFF2-40B4-BE49-F238E27FC236}">
                <a16:creationId xmlns:a16="http://schemas.microsoft.com/office/drawing/2014/main" id="{72B9D86B-55E9-4510-A2FC-6AD1CADB16C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9A0BFCA9-B39A-4577-B895-1037D7BD9A2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9E8F8B4D-DCC2-4318-BC66-E2EEFE5155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3E1A8B72-B27C-48FA-B068-CEB08896D5C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08471D1-B89D-4624-8218-100DE88D128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76C457-8B8C-4707-8D9A-C9BD8A44F7D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6177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tites images + légend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5E99D7D-C7A7-406F-936D-94453217CBD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08C8471-3FD4-4E50-B463-AD2192B76E0E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B451E30-336A-4EF5-AC4E-C848C3556C45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2DF5CB5-83E8-4D1D-A24E-98A082326836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6AE1891A-E821-45D4-AA3F-357C445A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2BB9F3EC-5F0B-4A35-B2B6-D86D75948E6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16BCD4BB-6AE6-4051-AC7D-89579A28186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104502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DAD588E3-E84D-468D-B8B8-8073141BB4B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059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104503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FDAF0EB-F1BD-42A2-92E6-75748C250F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16679" y="1073301"/>
            <a:ext cx="4876483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8785C80-2D55-46A4-BDEF-F096AA4FAAA8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31B84-A0B9-4D34-99F7-D904F97E44D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94625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x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1"/>
            <a:ext cx="503752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84F3B4-9C4B-4542-9BE5-61533AC13B77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67CAAF8-2F23-49FF-9FE7-FEDC3ED84CB8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894B58C-7B35-49FE-BEB9-67BF1892DFCC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6939BAA2-5948-460F-A80B-FE887A1AD1AC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B4F545F-8C0D-4561-B606-64DDA332B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3" name="Espace réservé pour une image  29">
            <a:extLst>
              <a:ext uri="{FF2B5EF4-FFF2-40B4-BE49-F238E27FC236}">
                <a16:creationId xmlns:a16="http://schemas.microsoft.com/office/drawing/2014/main" id="{4EADCD03-814D-4735-9A09-0B0FB5035D9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60597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4" name="Espace réservé pour une image  29">
            <a:extLst>
              <a:ext uri="{FF2B5EF4-FFF2-40B4-BE49-F238E27FC236}">
                <a16:creationId xmlns:a16="http://schemas.microsoft.com/office/drawing/2014/main" id="{27AB527A-342A-4EF3-B759-CADA1003017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60597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5" name="Espace réservé pour une image  29">
            <a:extLst>
              <a:ext uri="{FF2B5EF4-FFF2-40B4-BE49-F238E27FC236}">
                <a16:creationId xmlns:a16="http://schemas.microsoft.com/office/drawing/2014/main" id="{1386975C-B873-4098-AF7B-E9D9F8F1364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14450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C0DE3218-156F-4A12-B04C-DF97662EBBA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14450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1B6AE5-3FD7-4924-B866-F4DACF6EB07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798329-469F-44D2-8EC9-76B7940BB3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47796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petites images +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155" y="1073300"/>
            <a:ext cx="5032446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F533BF6-D514-459D-9CD0-0014742AF5E9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367DB2E-3C37-4A82-8177-2AAD710DA225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F4EF7344-53C0-458A-8505-90970AFC921D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565B0C33-B681-4D01-AC6F-B6BFC648EFC3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244DFE2D-60C4-4131-8465-C5969D771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81101FB9-9955-4F5E-B5AE-8B1D6B9D33C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242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232180B-2F37-4B34-B19F-C9BB5EA6937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5242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D9B49EBB-009A-4E9C-A66D-4D6B42AB92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143905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EFBCB27F-F099-40B8-B652-4E5A44B914A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143906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0ADCE58-C192-4340-BB26-CE571835385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90CFA-C413-4343-B4F0-207C00D9DD58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52368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83D504-1F4A-418B-871C-712702DC939B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104AB0F8-7147-4717-92FB-E946612AE522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DF2EF40B-3487-4F0C-88AD-523F301FF813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5916D0A3-039C-4313-9BCC-5CEA3028312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E7D0531D-FF8C-4744-8704-E1D610D89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9311375C-0EDC-48BF-990F-8F9A0613855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E3581938-84E0-4C7C-9487-D7BD64B1E49B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09039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064B463-67A1-42DF-B89D-60D9CD0134C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EFEF56CB-DE9B-4289-BD8B-8EA27291173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86521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44BD0FDC-99B1-467A-A9F7-B4A2F4510E5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24ABE765-90D2-4E15-A15E-59F4455F731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640041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E5B4545-5C6E-49A3-B6E4-1F254637B47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7F24CE69-89E9-4F8F-886A-75FC3607AE5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2827346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28C33-E9D3-46E9-B38E-A39286256987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1A02B-9D29-444B-85E1-7D530E0C7F95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2226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tites images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816EFD-F3F0-41A8-BC7C-5D09CA1F849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5DC36D9-1CED-4C8E-9841-9D673AC4A1A9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A7CA5CA-E8F0-4BDC-8808-2FF0B040B6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F7DD913-BFE6-469F-B2CF-30346936C701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19BFA9D-F6AD-4F60-9DB1-0D659A5ED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BC2C6B14-6FC0-4582-B246-C6D808310F7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9039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A3306B47-C7A5-44C5-96F6-F9398D9BCF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86521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B1860C56-31B6-4FF5-8419-3A86DD81F309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640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632460F-9BE6-4B5E-86B8-09B5EA49850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1486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du texte 13">
            <a:extLst>
              <a:ext uri="{FF2B5EF4-FFF2-40B4-BE49-F238E27FC236}">
                <a16:creationId xmlns:a16="http://schemas.microsoft.com/office/drawing/2014/main" id="{DF4ACB7A-CF75-4E4F-84F4-AE315331478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9039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7FD1F1C8-8876-4441-A9DB-AEEE0CA1B95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86521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23071633-0F2F-4F6F-AD30-7CE45FD83C2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640042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6C74B745-2F10-421A-8BE2-686D2AB1967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14867" y="2827346"/>
            <a:ext cx="1648660" cy="1689092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54336A-1512-4701-B9A7-2CDB56E45AB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24A90-385D-4766-A6EB-5A68E8FDCD93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7785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8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98E094C3-78A5-4D87-825A-A23AAE8207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297" y="1311275"/>
            <a:ext cx="1697408" cy="320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BD62875-319A-4ACA-B358-FD5408BBCD80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018F210-084D-47D3-B5F0-0C63598A7A53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574A9DF5-25B4-4B2C-B61C-47904EDB98BF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A923974-FCF6-4638-98EC-9127DAD9A6B9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73EFDDC-7E09-4539-AA97-71CB072FF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8" name="Espace réservé pour une image  29">
            <a:extLst>
              <a:ext uri="{FF2B5EF4-FFF2-40B4-BE49-F238E27FC236}">
                <a16:creationId xmlns:a16="http://schemas.microsoft.com/office/drawing/2014/main" id="{10F2C225-A18F-4697-934F-FE6CA585AA8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184359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9C3C3598-BA73-415C-AB40-960E7AA9D1D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18435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3A0EC615-80C5-4C44-B1DA-171AAC396F0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867807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E7401A36-5B9D-4825-8350-029D3D761D7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86780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F39CA9FD-232F-43B8-B7BA-B58BC92BE43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51255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C47E507A-A705-4F77-8C8A-2335632C544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55125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8D59D151-A167-4E49-98FB-D55692F1A45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234703" y="1076325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28681F74-B183-40F9-8309-CA6FAD00773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23470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D9911E-7400-4805-AF32-65C0A07C2DB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8145D5-A630-4DA2-84FB-AD0774C3D901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12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etite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27702"/>
            <a:ext cx="8429051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CA01E5-DEC7-4C69-9B2D-A19074F9992A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809D23E-C993-4C10-913A-42A88ACD7AE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C86EA3B-EF2E-4A3D-9EB9-AED157307B38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1F29191-115E-4539-94D9-98E82F34A3DE}"/>
                </a:ext>
              </a:extLst>
            </p:cNvPr>
            <p:cNvCxnSpPr/>
            <p:nvPr userDrawn="1"/>
          </p:nvCxnSpPr>
          <p:spPr>
            <a:xfrm flipH="1">
              <a:off x="-252536" y="124005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2EF232A-FFDB-4E13-AB86-964B23F5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9" name="Espace réservé pour une image  29">
            <a:extLst>
              <a:ext uri="{FF2B5EF4-FFF2-40B4-BE49-F238E27FC236}">
                <a16:creationId xmlns:a16="http://schemas.microsoft.com/office/drawing/2014/main" id="{AD8D36F4-396C-4E23-BBB2-23C185AFEF0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9999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1" name="Espace réservé pour une image  29">
            <a:extLst>
              <a:ext uri="{FF2B5EF4-FFF2-40B4-BE49-F238E27FC236}">
                <a16:creationId xmlns:a16="http://schemas.microsoft.com/office/drawing/2014/main" id="{75550596-B90B-4624-85ED-A6CEB5B4F09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9999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2" name="Espace réservé pour une image  29">
            <a:extLst>
              <a:ext uri="{FF2B5EF4-FFF2-40B4-BE49-F238E27FC236}">
                <a16:creationId xmlns:a16="http://schemas.microsoft.com/office/drawing/2014/main" id="{364F1E4E-0E50-4E76-A06B-45E5B853062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079785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3" name="Espace réservé pour une image  29">
            <a:extLst>
              <a:ext uri="{FF2B5EF4-FFF2-40B4-BE49-F238E27FC236}">
                <a16:creationId xmlns:a16="http://schemas.microsoft.com/office/drawing/2014/main" id="{88A72B9C-ED61-4E85-961D-857139867F9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079785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4" name="Espace réservé pour une image  29">
            <a:extLst>
              <a:ext uri="{FF2B5EF4-FFF2-40B4-BE49-F238E27FC236}">
                <a16:creationId xmlns:a16="http://schemas.microsoft.com/office/drawing/2014/main" id="{368B32A2-6E86-4014-8AEC-0AAD79370C1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799571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5" name="Espace réservé pour une image  29">
            <a:extLst>
              <a:ext uri="{FF2B5EF4-FFF2-40B4-BE49-F238E27FC236}">
                <a16:creationId xmlns:a16="http://schemas.microsoft.com/office/drawing/2014/main" id="{C5D8F0B8-5320-46AF-9FD1-2E484D7F315C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799571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6" name="Espace réservé pour une image  29">
            <a:extLst>
              <a:ext uri="{FF2B5EF4-FFF2-40B4-BE49-F238E27FC236}">
                <a16:creationId xmlns:a16="http://schemas.microsoft.com/office/drawing/2014/main" id="{AEC4C9CB-BC44-49D3-8801-88DDFA07D0CC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519357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7" name="Espace réservé pour une image  29">
            <a:extLst>
              <a:ext uri="{FF2B5EF4-FFF2-40B4-BE49-F238E27FC236}">
                <a16:creationId xmlns:a16="http://schemas.microsoft.com/office/drawing/2014/main" id="{7D8C5577-4FE1-43DE-BE86-661D4CD55773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519357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8" name="Espace réservé pour une image  29">
            <a:extLst>
              <a:ext uri="{FF2B5EF4-FFF2-40B4-BE49-F238E27FC236}">
                <a16:creationId xmlns:a16="http://schemas.microsoft.com/office/drawing/2014/main" id="{9A3B3DA7-6C62-4EF2-84C3-3B00E6DAF8D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239143" y="1076592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39" name="Espace réservé pour une image  29">
            <a:extLst>
              <a:ext uri="{FF2B5EF4-FFF2-40B4-BE49-F238E27FC236}">
                <a16:creationId xmlns:a16="http://schemas.microsoft.com/office/drawing/2014/main" id="{345E5B86-2D9E-4B02-A288-B23B646671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239143" y="2827346"/>
            <a:ext cx="1548000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26623E9-0EFE-4E35-8B77-24F84CBC9C21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463EB8-FA3B-41CA-B1BF-447C86244064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10482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+ petit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9400584-51DF-4622-B0C4-EAFEEF0359A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1" name="Espace réservé pour une image  32">
            <a:extLst>
              <a:ext uri="{FF2B5EF4-FFF2-40B4-BE49-F238E27FC236}">
                <a16:creationId xmlns:a16="http://schemas.microsoft.com/office/drawing/2014/main" id="{29074E96-74BD-41E9-B44D-2290F5ADFA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242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681867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16DAF8-3E37-4DA7-84B6-66181262542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0C1F35-C022-4BB4-94B0-15084C60BA9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3744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10" name="Rigips">
            <a:extLst>
              <a:ext uri="{FF2B5EF4-FFF2-40B4-BE49-F238E27FC236}">
                <a16:creationId xmlns:a16="http://schemas.microsoft.com/office/drawing/2014/main" id="{932F02C9-13CC-4A4E-8A43-EA3EE11A53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150" y="348102"/>
            <a:ext cx="1582269" cy="504000"/>
          </a:xfrm>
          <a:prstGeom prst="rect">
            <a:avLst/>
          </a:prstGeom>
        </p:spPr>
      </p:pic>
      <p:pic>
        <p:nvPicPr>
          <p:cNvPr id="8" name="new-logo SG">
            <a:extLst>
              <a:ext uri="{FF2B5EF4-FFF2-40B4-BE49-F238E27FC236}">
                <a16:creationId xmlns:a16="http://schemas.microsoft.com/office/drawing/2014/main" id="{68F3C144-CEB3-4EEE-AC4E-B9A80A0806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8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tit 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352425" y="1311276"/>
            <a:ext cx="1793658" cy="32908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54721A69-09DB-42D6-BE9B-7E339C89B4C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16905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B681C9C3-6994-480E-8AF8-F32F8CE92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2222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88E542-8B1E-4BAC-A751-D6BD9879ECA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B3CB1-3397-4F12-AD29-4BA654E02A6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28784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peti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6989336" y="1311276"/>
            <a:ext cx="1793658" cy="3205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77D83F2-C973-4830-BFDB-EA4A4D2BD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EA493AF4-5F30-46AD-8BBD-1F3B47615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B8E7C8-6F78-4956-8C43-501D911E87E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5174824-13CA-41CB-9C7A-3C63D8E214A1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8D3E0CC-2368-43CE-9455-07E6FE4057A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BDA1CD-9725-401C-A458-EDA9E73B5940}"/>
                </a:ext>
              </a:extLst>
            </p:cNvPr>
            <p:cNvCxnSpPr/>
            <p:nvPr userDrawn="1"/>
          </p:nvCxnSpPr>
          <p:spPr>
            <a:xfrm flipH="1">
              <a:off x="-252536" y="12004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BBBDDBBA-8E13-4D52-AF5D-5D587C30B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F5121C-B739-42D0-8868-00BCED3CEE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4683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7" name="Espace réservé pour une image  32">
            <a:extLst>
              <a:ext uri="{FF2B5EF4-FFF2-40B4-BE49-F238E27FC236}">
                <a16:creationId xmlns:a16="http://schemas.microsoft.com/office/drawing/2014/main" id="{6AECEAB3-E740-4DDE-89B0-A267C3F79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" y="1062038"/>
            <a:ext cx="3078544" cy="2737676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ADF2885-AD70-44B6-A203-9C17F841FB7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1BD9F-4FFE-43D0-B7F0-6C180EA0E42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151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32">
            <a:extLst>
              <a:ext uri="{FF2B5EF4-FFF2-40B4-BE49-F238E27FC236}">
                <a16:creationId xmlns:a16="http://schemas.microsoft.com/office/drawing/2014/main" id="{99564FC0-E3CF-4B87-854B-AFD668CED2D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2397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Espace réservé pour une image  32">
            <a:extLst>
              <a:ext uri="{FF2B5EF4-FFF2-40B4-BE49-F238E27FC236}">
                <a16:creationId xmlns:a16="http://schemas.microsoft.com/office/drawing/2014/main" id="{2C5E3AF3-BFFB-4EE5-9B29-27D7955A6C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1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742201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Espace réservé pour une image  32">
            <a:extLst>
              <a:ext uri="{FF2B5EF4-FFF2-40B4-BE49-F238E27FC236}">
                <a16:creationId xmlns:a16="http://schemas.microsoft.com/office/drawing/2014/main" id="{4125488A-C90F-491A-AA38-B9F6819C79D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09996" y="1062037"/>
            <a:ext cx="2664408" cy="3454401"/>
          </a:xfrm>
          <a:prstGeom prst="roundRect">
            <a:avLst>
              <a:gd name="adj" fmla="val 5255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17172F7-E854-4598-A180-7E67FF32621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90BF9-7E7B-42B8-A83A-C72F5AD7446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72949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MX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999" y="654998"/>
            <a:ext cx="8433163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DF3B5743-B183-49C9-B504-5AA77DFB6CF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0" y="1073301"/>
            <a:ext cx="9144000" cy="3443138"/>
          </a:xfrm>
          <a:prstGeom prst="roundRect">
            <a:avLst>
              <a:gd name="adj" fmla="val 2451"/>
            </a:avLst>
          </a:prstGeom>
          <a:solidFill>
            <a:schemeClr val="tx2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/>
              <a:t>Text 1</a:t>
            </a:r>
          </a:p>
          <a:p>
            <a:pPr lvl="1">
              <a:buClr>
                <a:schemeClr val="bg1"/>
              </a:buClr>
            </a:pPr>
            <a:r>
              <a:rPr lang="en-US" noProof="0" dirty="0"/>
              <a:t>Text 2</a:t>
            </a:r>
          </a:p>
          <a:p>
            <a:pPr lvl="2">
              <a:buClr>
                <a:schemeClr val="bg1"/>
              </a:buClr>
            </a:pPr>
            <a:r>
              <a:rPr lang="en-US" noProof="0" dirty="0"/>
              <a:t>Text 3</a:t>
            </a:r>
          </a:p>
        </p:txBody>
      </p:sp>
    </p:spTree>
    <p:extLst>
      <p:ext uri="{BB962C8B-B14F-4D97-AF65-F5344CB8AC3E}">
        <p14:creationId xmlns:p14="http://schemas.microsoft.com/office/powerpoint/2010/main" val="6306443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C7C70F69-318C-4CE2-9700-01068567AF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8794043 w 9144000"/>
              <a:gd name="connsiteY3" fmla="*/ 3810000 h 3810000"/>
              <a:gd name="connsiteX4" fmla="*/ 8794043 w 9144000"/>
              <a:gd name="connsiteY4" fmla="*/ 2960537 h 3810000"/>
              <a:gd name="connsiteX5" fmla="*/ 8747458 w 9144000"/>
              <a:gd name="connsiteY5" fmla="*/ 2794004 h 3810000"/>
              <a:gd name="connsiteX6" fmla="*/ 8593131 w 9144000"/>
              <a:gd name="connsiteY6" fmla="*/ 2791006 h 3810000"/>
              <a:gd name="connsiteX7" fmla="*/ 6427615 w 9144000"/>
              <a:gd name="connsiteY7" fmla="*/ 3209349 h 3810000"/>
              <a:gd name="connsiteX8" fmla="*/ 6260053 w 9144000"/>
              <a:gd name="connsiteY8" fmla="*/ 3279863 h 3810000"/>
              <a:gd name="connsiteX9" fmla="*/ 6217176 w 9144000"/>
              <a:gd name="connsiteY9" fmla="*/ 3461555 h 3810000"/>
              <a:gd name="connsiteX10" fmla="*/ 621717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8794043" y="3810000"/>
                </a:lnTo>
                <a:lnTo>
                  <a:pt x="8794043" y="2960537"/>
                </a:lnTo>
                <a:cubicBezTo>
                  <a:pt x="8794943" y="2881983"/>
                  <a:pt x="8798214" y="2828080"/>
                  <a:pt x="8747458" y="2794004"/>
                </a:cubicBezTo>
                <a:cubicBezTo>
                  <a:pt x="8706609" y="2766578"/>
                  <a:pt x="8673438" y="2775727"/>
                  <a:pt x="8593131" y="2791006"/>
                </a:cubicBezTo>
                <a:lnTo>
                  <a:pt x="6427615" y="3209349"/>
                </a:lnTo>
                <a:cubicBezTo>
                  <a:pt x="6358028" y="3222824"/>
                  <a:pt x="6295127" y="3237828"/>
                  <a:pt x="6260053" y="3279863"/>
                </a:cubicBezTo>
                <a:cubicBezTo>
                  <a:pt x="6224980" y="3321897"/>
                  <a:pt x="6217725" y="3397638"/>
                  <a:pt x="6217176" y="3461555"/>
                </a:cubicBezTo>
                <a:lnTo>
                  <a:pt x="621717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177" y="2769266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512036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3FB8B12E-D1C6-43BC-8815-17AAEAD543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3810000"/>
          </a:xfrm>
          <a:custGeom>
            <a:avLst/>
            <a:gdLst>
              <a:gd name="connsiteX0" fmla="*/ 0 w 9144000"/>
              <a:gd name="connsiteY0" fmla="*/ 0 h 3810000"/>
              <a:gd name="connsiteX1" fmla="*/ 9144000 w 9144000"/>
              <a:gd name="connsiteY1" fmla="*/ 0 h 3810000"/>
              <a:gd name="connsiteX2" fmla="*/ 9144000 w 9144000"/>
              <a:gd name="connsiteY2" fmla="*/ 3810000 h 3810000"/>
              <a:gd name="connsiteX3" fmla="*/ 7779941 w 9144000"/>
              <a:gd name="connsiteY3" fmla="*/ 3810000 h 3810000"/>
              <a:gd name="connsiteX4" fmla="*/ 8688866 w 9144000"/>
              <a:gd name="connsiteY4" fmla="*/ 3633324 h 3810000"/>
              <a:gd name="connsiteX5" fmla="*/ 8792009 w 9144000"/>
              <a:gd name="connsiteY5" fmla="*/ 3506275 h 3810000"/>
              <a:gd name="connsiteX6" fmla="*/ 8792009 w 9144000"/>
              <a:gd name="connsiteY6" fmla="*/ 1014445 h 3810000"/>
              <a:gd name="connsiteX7" fmla="*/ 8688866 w 9144000"/>
              <a:gd name="connsiteY7" fmla="*/ 927433 h 3810000"/>
              <a:gd name="connsiteX8" fmla="*/ 3638840 w 9144000"/>
              <a:gd name="connsiteY8" fmla="*/ 1908802 h 3810000"/>
              <a:gd name="connsiteX9" fmla="*/ 3535696 w 9144000"/>
              <a:gd name="connsiteY9" fmla="*/ 2035935 h 3810000"/>
              <a:gd name="connsiteX10" fmla="*/ 3535696 w 9144000"/>
              <a:gd name="connsiteY10" fmla="*/ 3810000 h 3810000"/>
              <a:gd name="connsiteX11" fmla="*/ 0 w 9144000"/>
              <a:gd name="connsiteY11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3810000">
                <a:moveTo>
                  <a:pt x="0" y="0"/>
                </a:moveTo>
                <a:lnTo>
                  <a:pt x="9144000" y="0"/>
                </a:lnTo>
                <a:lnTo>
                  <a:pt x="9144000" y="3810000"/>
                </a:lnTo>
                <a:lnTo>
                  <a:pt x="7779941" y="3810000"/>
                </a:lnTo>
                <a:lnTo>
                  <a:pt x="8688866" y="3633324"/>
                </a:lnTo>
                <a:cubicBezTo>
                  <a:pt x="8745871" y="3622290"/>
                  <a:pt x="8792009" y="3565369"/>
                  <a:pt x="8792009" y="3506275"/>
                </a:cubicBezTo>
                <a:lnTo>
                  <a:pt x="8792009" y="1014445"/>
                </a:lnTo>
                <a:cubicBezTo>
                  <a:pt x="8792009" y="955351"/>
                  <a:pt x="8745871" y="916400"/>
                  <a:pt x="8688866" y="927433"/>
                </a:cubicBezTo>
                <a:lnTo>
                  <a:pt x="3638840" y="1908802"/>
                </a:lnTo>
                <a:cubicBezTo>
                  <a:pt x="3581918" y="1919919"/>
                  <a:pt x="3535696" y="1976757"/>
                  <a:pt x="3535696" y="2035935"/>
                </a:cubicBezTo>
                <a:lnTo>
                  <a:pt x="3535696" y="3810000"/>
                </a:lnTo>
                <a:lnTo>
                  <a:pt x="0" y="381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84779C-7C44-49EE-9A08-67E0E77A79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5697" y="925564"/>
            <a:ext cx="5256313" cy="3691273"/>
          </a:xfrm>
          <a:custGeom>
            <a:avLst/>
            <a:gdLst>
              <a:gd name="connsiteX0" fmla="*/ 5153170 w 5256313"/>
              <a:gd name="connsiteY0" fmla="*/ 1869 h 3691273"/>
              <a:gd name="connsiteX1" fmla="*/ 5256313 w 5256313"/>
              <a:gd name="connsiteY1" fmla="*/ 88881 h 3691273"/>
              <a:gd name="connsiteX2" fmla="*/ 5256313 w 5256313"/>
              <a:gd name="connsiteY2" fmla="*/ 2580711 h 3691273"/>
              <a:gd name="connsiteX3" fmla="*/ 5153170 w 5256313"/>
              <a:gd name="connsiteY3" fmla="*/ 2707760 h 3691273"/>
              <a:gd name="connsiteX4" fmla="*/ 103144 w 5256313"/>
              <a:gd name="connsiteY4" fmla="*/ 3689379 h 3691273"/>
              <a:gd name="connsiteX5" fmla="*/ 0 w 5256313"/>
              <a:gd name="connsiteY5" fmla="*/ 3602367 h 3691273"/>
              <a:gd name="connsiteX6" fmla="*/ 0 w 5256313"/>
              <a:gd name="connsiteY6" fmla="*/ 1110371 h 3691273"/>
              <a:gd name="connsiteX7" fmla="*/ 103144 w 5256313"/>
              <a:gd name="connsiteY7" fmla="*/ 983238 h 369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6313" h="3691273">
                <a:moveTo>
                  <a:pt x="5153170" y="1869"/>
                </a:moveTo>
                <a:cubicBezTo>
                  <a:pt x="5210175" y="-9164"/>
                  <a:pt x="5256313" y="29787"/>
                  <a:pt x="5256313" y="88881"/>
                </a:cubicBezTo>
                <a:lnTo>
                  <a:pt x="5256313" y="2580711"/>
                </a:lnTo>
                <a:cubicBezTo>
                  <a:pt x="5256313" y="2639805"/>
                  <a:pt x="5210175" y="2696726"/>
                  <a:pt x="5153170" y="2707760"/>
                </a:cubicBezTo>
                <a:lnTo>
                  <a:pt x="103144" y="3689379"/>
                </a:lnTo>
                <a:cubicBezTo>
                  <a:pt x="46222" y="3700496"/>
                  <a:pt x="0" y="3661545"/>
                  <a:pt x="0" y="3602367"/>
                </a:cubicBezTo>
                <a:lnTo>
                  <a:pt x="0" y="1110371"/>
                </a:lnTo>
                <a:cubicBezTo>
                  <a:pt x="0" y="1051193"/>
                  <a:pt x="46222" y="994355"/>
                  <a:pt x="103144" y="98323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1116000" anchor="t">
            <a:noAutofit/>
          </a:bodyPr>
          <a:lstStyle>
            <a:lvl1pPr marL="0" indent="0">
              <a:buNone/>
              <a:defRPr sz="1700" b="1">
                <a:solidFill>
                  <a:schemeClr val="bg1"/>
                </a:solidFill>
              </a:defRPr>
            </a:lvl1pPr>
            <a:lvl2pPr marL="0" indent="0"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39047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d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22715650-C839-4072-AE1A-179B974178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4000" cy="2571749"/>
          </a:xfrm>
          <a:custGeom>
            <a:avLst/>
            <a:gdLst>
              <a:gd name="connsiteX0" fmla="*/ 2820339 w 9144000"/>
              <a:gd name="connsiteY0" fmla="*/ 347744 h 2571749"/>
              <a:gd name="connsiteX1" fmla="*/ 2728379 w 9144000"/>
              <a:gd name="connsiteY1" fmla="*/ 362258 h 2571749"/>
              <a:gd name="connsiteX2" fmla="*/ 562862 w 9144000"/>
              <a:gd name="connsiteY2" fmla="*/ 780602 h 2571749"/>
              <a:gd name="connsiteX3" fmla="*/ 395301 w 9144000"/>
              <a:gd name="connsiteY3" fmla="*/ 851116 h 2571749"/>
              <a:gd name="connsiteX4" fmla="*/ 352424 w 9144000"/>
              <a:gd name="connsiteY4" fmla="*/ 1032808 h 2571749"/>
              <a:gd name="connsiteX5" fmla="*/ 352424 w 9144000"/>
              <a:gd name="connsiteY5" fmla="*/ 2006707 h 2571749"/>
              <a:gd name="connsiteX6" fmla="*/ 398736 w 9144000"/>
              <a:gd name="connsiteY6" fmla="*/ 2173406 h 2571749"/>
              <a:gd name="connsiteX7" fmla="*/ 554422 w 9144000"/>
              <a:gd name="connsiteY7" fmla="*/ 2175877 h 2571749"/>
              <a:gd name="connsiteX8" fmla="*/ 2728379 w 9144000"/>
              <a:gd name="connsiteY8" fmla="*/ 1753131 h 2571749"/>
              <a:gd name="connsiteX9" fmla="*/ 2899174 w 9144000"/>
              <a:gd name="connsiteY9" fmla="*/ 1669952 h 2571749"/>
              <a:gd name="connsiteX10" fmla="*/ 2929292 w 9144000"/>
              <a:gd name="connsiteY10" fmla="*/ 1505689 h 2571749"/>
              <a:gd name="connsiteX11" fmla="*/ 2929292 w 9144000"/>
              <a:gd name="connsiteY11" fmla="*/ 531789 h 2571749"/>
              <a:gd name="connsiteX12" fmla="*/ 2882707 w 9144000"/>
              <a:gd name="connsiteY12" fmla="*/ 365257 h 2571749"/>
              <a:gd name="connsiteX13" fmla="*/ 2820339 w 9144000"/>
              <a:gd name="connsiteY13" fmla="*/ 347744 h 2571749"/>
              <a:gd name="connsiteX14" fmla="*/ 0 w 9144000"/>
              <a:gd name="connsiteY14" fmla="*/ 0 h 2571749"/>
              <a:gd name="connsiteX15" fmla="*/ 9144000 w 9144000"/>
              <a:gd name="connsiteY15" fmla="*/ 0 h 2571749"/>
              <a:gd name="connsiteX16" fmla="*/ 9144000 w 9144000"/>
              <a:gd name="connsiteY16" fmla="*/ 2571749 h 2571749"/>
              <a:gd name="connsiteX17" fmla="*/ 0 w 9144000"/>
              <a:gd name="connsiteY17" fmla="*/ 2571749 h 25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2571749">
                <a:moveTo>
                  <a:pt x="2820339" y="347744"/>
                </a:moveTo>
                <a:cubicBezTo>
                  <a:pt x="2796902" y="348513"/>
                  <a:pt x="2768533" y="354619"/>
                  <a:pt x="2728379" y="362258"/>
                </a:cubicBezTo>
                <a:lnTo>
                  <a:pt x="562862" y="780602"/>
                </a:lnTo>
                <a:cubicBezTo>
                  <a:pt x="493276" y="794077"/>
                  <a:pt x="430375" y="809081"/>
                  <a:pt x="395301" y="851116"/>
                </a:cubicBezTo>
                <a:cubicBezTo>
                  <a:pt x="360228" y="893150"/>
                  <a:pt x="352973" y="968891"/>
                  <a:pt x="352424" y="1032808"/>
                </a:cubicBezTo>
                <a:lnTo>
                  <a:pt x="352424" y="2006707"/>
                </a:lnTo>
                <a:cubicBezTo>
                  <a:pt x="352474" y="2100246"/>
                  <a:pt x="355374" y="2137378"/>
                  <a:pt x="398736" y="2173406"/>
                </a:cubicBezTo>
                <a:cubicBezTo>
                  <a:pt x="435965" y="2204339"/>
                  <a:pt x="504261" y="2188201"/>
                  <a:pt x="554422" y="2175877"/>
                </a:cubicBezTo>
                <a:lnTo>
                  <a:pt x="2728379" y="1753131"/>
                </a:lnTo>
                <a:cubicBezTo>
                  <a:pt x="2823131" y="1734998"/>
                  <a:pt x="2857599" y="1725947"/>
                  <a:pt x="2899174" y="1669952"/>
                </a:cubicBezTo>
                <a:cubicBezTo>
                  <a:pt x="2928361" y="1630642"/>
                  <a:pt x="2930136" y="1576905"/>
                  <a:pt x="2929292" y="1505689"/>
                </a:cubicBezTo>
                <a:lnTo>
                  <a:pt x="2929292" y="531789"/>
                </a:lnTo>
                <a:cubicBezTo>
                  <a:pt x="2930191" y="453236"/>
                  <a:pt x="2933462" y="399333"/>
                  <a:pt x="2882707" y="365257"/>
                </a:cubicBezTo>
                <a:cubicBezTo>
                  <a:pt x="2862282" y="351544"/>
                  <a:pt x="2843777" y="346975"/>
                  <a:pt x="2820339" y="3477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2571749"/>
                </a:lnTo>
                <a:lnTo>
                  <a:pt x="0" y="2571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572C44-6B98-4C76-BF19-B58310C03EA1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BD3710F-0552-4936-BD67-EFA1F55EF606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5EF02FC-47B6-4B91-99D5-62181834A079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4CD56F71-2D4F-4E7D-BCDE-080C81A03AE7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60333338-DE4E-40ED-9DB6-2DFB675D2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2" name="Titre 41">
            <a:extLst>
              <a:ext uri="{FF2B5EF4-FFF2-40B4-BE49-F238E27FC236}">
                <a16:creationId xmlns:a16="http://schemas.microsoft.com/office/drawing/2014/main" id="{F14351B7-4B85-4EC0-AD2F-742EE77C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347663"/>
            <a:ext cx="2577255" cy="1843582"/>
          </a:xfrm>
          <a:custGeom>
            <a:avLst/>
            <a:gdLst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753927 w 1902457"/>
              <a:gd name="connsiteY3" fmla="*/ 1029822 h 1345049"/>
              <a:gd name="connsiteX4" fmla="*/ 148513 w 1902457"/>
              <a:gd name="connsiteY4" fmla="*/ 1341854 h 1345049"/>
              <a:gd name="connsiteX5" fmla="*/ 113689 w 1902457"/>
              <a:gd name="connsiteY5" fmla="*/ 1344835 h 1345049"/>
              <a:gd name="connsiteX6" fmla="*/ 218 w 1902457"/>
              <a:gd name="connsiteY6" fmla="*/ 1216988 h 1345049"/>
              <a:gd name="connsiteX7" fmla="*/ 218 w 1902457"/>
              <a:gd name="connsiteY7" fmla="*/ 498146 h 1345049"/>
              <a:gd name="connsiteX8" fmla="*/ 148513 w 1902457"/>
              <a:gd name="connsiteY8" fmla="*/ 315507 h 1345049"/>
              <a:gd name="connsiteX9" fmla="*/ 1753927 w 1902457"/>
              <a:gd name="connsiteY9" fmla="*/ 3209 h 1345049"/>
              <a:gd name="connsiteX10" fmla="*/ 1789045 w 1902457"/>
              <a:gd name="connsiteY10" fmla="*/ 227 h 1345049"/>
              <a:gd name="connsiteX0" fmla="*/ 1789045 w 1902704"/>
              <a:gd name="connsiteY0" fmla="*/ 227 h 1345049"/>
              <a:gd name="connsiteX1" fmla="*/ 1902222 w 1902704"/>
              <a:gd name="connsiteY1" fmla="*/ 128341 h 1345049"/>
              <a:gd name="connsiteX2" fmla="*/ 1902222 w 1902704"/>
              <a:gd name="connsiteY2" fmla="*/ 847183 h 1345049"/>
              <a:gd name="connsiteX3" fmla="*/ 1753927 w 1902704"/>
              <a:gd name="connsiteY3" fmla="*/ 1029822 h 1345049"/>
              <a:gd name="connsiteX4" fmla="*/ 148513 w 1902704"/>
              <a:gd name="connsiteY4" fmla="*/ 1341854 h 1345049"/>
              <a:gd name="connsiteX5" fmla="*/ 113689 w 1902704"/>
              <a:gd name="connsiteY5" fmla="*/ 1344835 h 1345049"/>
              <a:gd name="connsiteX6" fmla="*/ 218 w 1902704"/>
              <a:gd name="connsiteY6" fmla="*/ 1216988 h 1345049"/>
              <a:gd name="connsiteX7" fmla="*/ 218 w 1902704"/>
              <a:gd name="connsiteY7" fmla="*/ 498146 h 1345049"/>
              <a:gd name="connsiteX8" fmla="*/ 148513 w 1902704"/>
              <a:gd name="connsiteY8" fmla="*/ 315507 h 1345049"/>
              <a:gd name="connsiteX9" fmla="*/ 1753927 w 1902704"/>
              <a:gd name="connsiteY9" fmla="*/ 3209 h 1345049"/>
              <a:gd name="connsiteX10" fmla="*/ 1789045 w 1902704"/>
              <a:gd name="connsiteY10" fmla="*/ 227 h 1345049"/>
              <a:gd name="connsiteX0" fmla="*/ 1789045 w 1917127"/>
              <a:gd name="connsiteY0" fmla="*/ 227 h 1345049"/>
              <a:gd name="connsiteX1" fmla="*/ 1902222 w 1917127"/>
              <a:gd name="connsiteY1" fmla="*/ 128341 h 1345049"/>
              <a:gd name="connsiteX2" fmla="*/ 1902222 w 1917127"/>
              <a:gd name="connsiteY2" fmla="*/ 847183 h 1345049"/>
              <a:gd name="connsiteX3" fmla="*/ 1879992 w 1917127"/>
              <a:gd name="connsiteY3" fmla="*/ 968427 h 1345049"/>
              <a:gd name="connsiteX4" fmla="*/ 1753927 w 1917127"/>
              <a:gd name="connsiteY4" fmla="*/ 1029822 h 1345049"/>
              <a:gd name="connsiteX5" fmla="*/ 148513 w 1917127"/>
              <a:gd name="connsiteY5" fmla="*/ 1341854 h 1345049"/>
              <a:gd name="connsiteX6" fmla="*/ 113689 w 1917127"/>
              <a:gd name="connsiteY6" fmla="*/ 1344835 h 1345049"/>
              <a:gd name="connsiteX7" fmla="*/ 218 w 1917127"/>
              <a:gd name="connsiteY7" fmla="*/ 1216988 h 1345049"/>
              <a:gd name="connsiteX8" fmla="*/ 218 w 1917127"/>
              <a:gd name="connsiteY8" fmla="*/ 498146 h 1345049"/>
              <a:gd name="connsiteX9" fmla="*/ 148513 w 1917127"/>
              <a:gd name="connsiteY9" fmla="*/ 315507 h 1345049"/>
              <a:gd name="connsiteX10" fmla="*/ 1753927 w 1917127"/>
              <a:gd name="connsiteY10" fmla="*/ 3209 h 1345049"/>
              <a:gd name="connsiteX11" fmla="*/ 1789045 w 191712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789045 w 1902457"/>
              <a:gd name="connsiteY0" fmla="*/ 227 h 1345049"/>
              <a:gd name="connsiteX1" fmla="*/ 1902222 w 1902457"/>
              <a:gd name="connsiteY1" fmla="*/ 128341 h 1345049"/>
              <a:gd name="connsiteX2" fmla="*/ 1902222 w 1902457"/>
              <a:gd name="connsiteY2" fmla="*/ 847183 h 1345049"/>
              <a:gd name="connsiteX3" fmla="*/ 1879992 w 1902457"/>
              <a:gd name="connsiteY3" fmla="*/ 968427 h 1345049"/>
              <a:gd name="connsiteX4" fmla="*/ 1753927 w 1902457"/>
              <a:gd name="connsiteY4" fmla="*/ 1029822 h 1345049"/>
              <a:gd name="connsiteX5" fmla="*/ 148513 w 1902457"/>
              <a:gd name="connsiteY5" fmla="*/ 1341854 h 1345049"/>
              <a:gd name="connsiteX6" fmla="*/ 113689 w 1902457"/>
              <a:gd name="connsiteY6" fmla="*/ 1344835 h 1345049"/>
              <a:gd name="connsiteX7" fmla="*/ 218 w 1902457"/>
              <a:gd name="connsiteY7" fmla="*/ 1216988 h 1345049"/>
              <a:gd name="connsiteX8" fmla="*/ 218 w 1902457"/>
              <a:gd name="connsiteY8" fmla="*/ 498146 h 1345049"/>
              <a:gd name="connsiteX9" fmla="*/ 148513 w 1902457"/>
              <a:gd name="connsiteY9" fmla="*/ 315507 h 1345049"/>
              <a:gd name="connsiteX10" fmla="*/ 1753927 w 1902457"/>
              <a:gd name="connsiteY10" fmla="*/ 3209 h 1345049"/>
              <a:gd name="connsiteX11" fmla="*/ 1789045 w 1902457"/>
              <a:gd name="connsiteY11" fmla="*/ 227 h 1345049"/>
              <a:gd name="connsiteX0" fmla="*/ 1865239 w 1910449"/>
              <a:gd name="connsiteY0" fmla="*/ 6256 h 1342420"/>
              <a:gd name="connsiteX1" fmla="*/ 1902222 w 1910449"/>
              <a:gd name="connsiteY1" fmla="*/ 125712 h 1342420"/>
              <a:gd name="connsiteX2" fmla="*/ 1902222 w 1910449"/>
              <a:gd name="connsiteY2" fmla="*/ 844554 h 1342420"/>
              <a:gd name="connsiteX3" fmla="*/ 1879992 w 1910449"/>
              <a:gd name="connsiteY3" fmla="*/ 965798 h 1342420"/>
              <a:gd name="connsiteX4" fmla="*/ 1753927 w 1910449"/>
              <a:gd name="connsiteY4" fmla="*/ 1027193 h 1342420"/>
              <a:gd name="connsiteX5" fmla="*/ 148513 w 1910449"/>
              <a:gd name="connsiteY5" fmla="*/ 1339225 h 1342420"/>
              <a:gd name="connsiteX6" fmla="*/ 113689 w 1910449"/>
              <a:gd name="connsiteY6" fmla="*/ 1342206 h 1342420"/>
              <a:gd name="connsiteX7" fmla="*/ 218 w 1910449"/>
              <a:gd name="connsiteY7" fmla="*/ 1214359 h 1342420"/>
              <a:gd name="connsiteX8" fmla="*/ 218 w 1910449"/>
              <a:gd name="connsiteY8" fmla="*/ 495517 h 1342420"/>
              <a:gd name="connsiteX9" fmla="*/ 148513 w 1910449"/>
              <a:gd name="connsiteY9" fmla="*/ 312878 h 1342420"/>
              <a:gd name="connsiteX10" fmla="*/ 1753927 w 1910449"/>
              <a:gd name="connsiteY10" fmla="*/ 580 h 1342420"/>
              <a:gd name="connsiteX11" fmla="*/ 1865239 w 1910449"/>
              <a:gd name="connsiteY11" fmla="*/ 6256 h 1342420"/>
              <a:gd name="connsiteX0" fmla="*/ 1865239 w 1902954"/>
              <a:gd name="connsiteY0" fmla="*/ 6256 h 1342420"/>
              <a:gd name="connsiteX1" fmla="*/ 1902222 w 1902954"/>
              <a:gd name="connsiteY1" fmla="*/ 125712 h 1342420"/>
              <a:gd name="connsiteX2" fmla="*/ 1902222 w 1902954"/>
              <a:gd name="connsiteY2" fmla="*/ 844554 h 1342420"/>
              <a:gd name="connsiteX3" fmla="*/ 1879992 w 1902954"/>
              <a:gd name="connsiteY3" fmla="*/ 965798 h 1342420"/>
              <a:gd name="connsiteX4" fmla="*/ 1753927 w 1902954"/>
              <a:gd name="connsiteY4" fmla="*/ 1027193 h 1342420"/>
              <a:gd name="connsiteX5" fmla="*/ 148513 w 1902954"/>
              <a:gd name="connsiteY5" fmla="*/ 1339225 h 1342420"/>
              <a:gd name="connsiteX6" fmla="*/ 113689 w 1902954"/>
              <a:gd name="connsiteY6" fmla="*/ 1342206 h 1342420"/>
              <a:gd name="connsiteX7" fmla="*/ 218 w 1902954"/>
              <a:gd name="connsiteY7" fmla="*/ 1214359 h 1342420"/>
              <a:gd name="connsiteX8" fmla="*/ 218 w 1902954"/>
              <a:gd name="connsiteY8" fmla="*/ 495517 h 1342420"/>
              <a:gd name="connsiteX9" fmla="*/ 148513 w 1902954"/>
              <a:gd name="connsiteY9" fmla="*/ 312878 h 1342420"/>
              <a:gd name="connsiteX10" fmla="*/ 1753927 w 1902954"/>
              <a:gd name="connsiteY10" fmla="*/ 580 h 1342420"/>
              <a:gd name="connsiteX11" fmla="*/ 1865239 w 1902954"/>
              <a:gd name="connsiteY11" fmla="*/ 6256 h 1342420"/>
              <a:gd name="connsiteX0" fmla="*/ 1865239 w 1910051"/>
              <a:gd name="connsiteY0" fmla="*/ 31812 h 1367976"/>
              <a:gd name="connsiteX1" fmla="*/ 1902222 w 1910051"/>
              <a:gd name="connsiteY1" fmla="*/ 151268 h 1367976"/>
              <a:gd name="connsiteX2" fmla="*/ 1902222 w 1910051"/>
              <a:gd name="connsiteY2" fmla="*/ 870110 h 1367976"/>
              <a:gd name="connsiteX3" fmla="*/ 1879992 w 1910051"/>
              <a:gd name="connsiteY3" fmla="*/ 991354 h 1367976"/>
              <a:gd name="connsiteX4" fmla="*/ 1753927 w 1910051"/>
              <a:gd name="connsiteY4" fmla="*/ 1052749 h 1367976"/>
              <a:gd name="connsiteX5" fmla="*/ 148513 w 1910051"/>
              <a:gd name="connsiteY5" fmla="*/ 1364781 h 1367976"/>
              <a:gd name="connsiteX6" fmla="*/ 113689 w 1910051"/>
              <a:gd name="connsiteY6" fmla="*/ 1367762 h 1367976"/>
              <a:gd name="connsiteX7" fmla="*/ 218 w 1910051"/>
              <a:gd name="connsiteY7" fmla="*/ 1239915 h 1367976"/>
              <a:gd name="connsiteX8" fmla="*/ 218 w 1910051"/>
              <a:gd name="connsiteY8" fmla="*/ 521073 h 1367976"/>
              <a:gd name="connsiteX9" fmla="*/ 148513 w 1910051"/>
              <a:gd name="connsiteY9" fmla="*/ 338434 h 1367976"/>
              <a:gd name="connsiteX10" fmla="*/ 1753927 w 1910051"/>
              <a:gd name="connsiteY10" fmla="*/ 26136 h 1367976"/>
              <a:gd name="connsiteX11" fmla="*/ 1865239 w 1910051"/>
              <a:gd name="connsiteY11" fmla="*/ 31812 h 1367976"/>
              <a:gd name="connsiteX0" fmla="*/ 1865239 w 1902954"/>
              <a:gd name="connsiteY0" fmla="*/ 14204 h 1350368"/>
              <a:gd name="connsiteX1" fmla="*/ 1902222 w 1902954"/>
              <a:gd name="connsiteY1" fmla="*/ 133660 h 1350368"/>
              <a:gd name="connsiteX2" fmla="*/ 1902222 w 1902954"/>
              <a:gd name="connsiteY2" fmla="*/ 852502 h 1350368"/>
              <a:gd name="connsiteX3" fmla="*/ 1879992 w 1902954"/>
              <a:gd name="connsiteY3" fmla="*/ 973746 h 1350368"/>
              <a:gd name="connsiteX4" fmla="*/ 1753927 w 1902954"/>
              <a:gd name="connsiteY4" fmla="*/ 1035141 h 1350368"/>
              <a:gd name="connsiteX5" fmla="*/ 148513 w 1902954"/>
              <a:gd name="connsiteY5" fmla="*/ 1347173 h 1350368"/>
              <a:gd name="connsiteX6" fmla="*/ 113689 w 1902954"/>
              <a:gd name="connsiteY6" fmla="*/ 1350154 h 1350368"/>
              <a:gd name="connsiteX7" fmla="*/ 218 w 1902954"/>
              <a:gd name="connsiteY7" fmla="*/ 1222307 h 1350368"/>
              <a:gd name="connsiteX8" fmla="*/ 218 w 1902954"/>
              <a:gd name="connsiteY8" fmla="*/ 503465 h 1350368"/>
              <a:gd name="connsiteX9" fmla="*/ 148513 w 1902954"/>
              <a:gd name="connsiteY9" fmla="*/ 320826 h 1350368"/>
              <a:gd name="connsiteX10" fmla="*/ 1753927 w 1902954"/>
              <a:gd name="connsiteY10" fmla="*/ 8528 h 1350368"/>
              <a:gd name="connsiteX11" fmla="*/ 1865239 w 1902954"/>
              <a:gd name="connsiteY11" fmla="*/ 14204 h 1350368"/>
              <a:gd name="connsiteX0" fmla="*/ 1866971 w 1903028"/>
              <a:gd name="connsiteY0" fmla="*/ 13777 h 1350807"/>
              <a:gd name="connsiteX1" fmla="*/ 1902222 w 1903028"/>
              <a:gd name="connsiteY1" fmla="*/ 134099 h 1350807"/>
              <a:gd name="connsiteX2" fmla="*/ 1902222 w 1903028"/>
              <a:gd name="connsiteY2" fmla="*/ 852941 h 1350807"/>
              <a:gd name="connsiteX3" fmla="*/ 1879992 w 1903028"/>
              <a:gd name="connsiteY3" fmla="*/ 974185 h 1350807"/>
              <a:gd name="connsiteX4" fmla="*/ 1753927 w 1903028"/>
              <a:gd name="connsiteY4" fmla="*/ 1035580 h 1350807"/>
              <a:gd name="connsiteX5" fmla="*/ 148513 w 1903028"/>
              <a:gd name="connsiteY5" fmla="*/ 1347612 h 1350807"/>
              <a:gd name="connsiteX6" fmla="*/ 113689 w 1903028"/>
              <a:gd name="connsiteY6" fmla="*/ 1350593 h 1350807"/>
              <a:gd name="connsiteX7" fmla="*/ 218 w 1903028"/>
              <a:gd name="connsiteY7" fmla="*/ 1222746 h 1350807"/>
              <a:gd name="connsiteX8" fmla="*/ 218 w 1903028"/>
              <a:gd name="connsiteY8" fmla="*/ 503904 h 1350807"/>
              <a:gd name="connsiteX9" fmla="*/ 148513 w 1903028"/>
              <a:gd name="connsiteY9" fmla="*/ 321265 h 1350807"/>
              <a:gd name="connsiteX10" fmla="*/ 1753927 w 1903028"/>
              <a:gd name="connsiteY10" fmla="*/ 8967 h 1350807"/>
              <a:gd name="connsiteX11" fmla="*/ 1866971 w 1903028"/>
              <a:gd name="connsiteY11" fmla="*/ 13777 h 1350807"/>
              <a:gd name="connsiteX0" fmla="*/ 1867837 w 1903070"/>
              <a:gd name="connsiteY0" fmla="*/ 12609 h 1352236"/>
              <a:gd name="connsiteX1" fmla="*/ 1902222 w 1903070"/>
              <a:gd name="connsiteY1" fmla="*/ 135528 h 1352236"/>
              <a:gd name="connsiteX2" fmla="*/ 1902222 w 1903070"/>
              <a:gd name="connsiteY2" fmla="*/ 854370 h 1352236"/>
              <a:gd name="connsiteX3" fmla="*/ 1879992 w 1903070"/>
              <a:gd name="connsiteY3" fmla="*/ 975614 h 1352236"/>
              <a:gd name="connsiteX4" fmla="*/ 1753927 w 1903070"/>
              <a:gd name="connsiteY4" fmla="*/ 1037009 h 1352236"/>
              <a:gd name="connsiteX5" fmla="*/ 148513 w 1903070"/>
              <a:gd name="connsiteY5" fmla="*/ 1349041 h 1352236"/>
              <a:gd name="connsiteX6" fmla="*/ 113689 w 1903070"/>
              <a:gd name="connsiteY6" fmla="*/ 1352022 h 1352236"/>
              <a:gd name="connsiteX7" fmla="*/ 218 w 1903070"/>
              <a:gd name="connsiteY7" fmla="*/ 1224175 h 1352236"/>
              <a:gd name="connsiteX8" fmla="*/ 218 w 1903070"/>
              <a:gd name="connsiteY8" fmla="*/ 505333 h 1352236"/>
              <a:gd name="connsiteX9" fmla="*/ 148513 w 1903070"/>
              <a:gd name="connsiteY9" fmla="*/ 322694 h 1352236"/>
              <a:gd name="connsiteX10" fmla="*/ 1753927 w 1903070"/>
              <a:gd name="connsiteY10" fmla="*/ 10396 h 1352236"/>
              <a:gd name="connsiteX11" fmla="*/ 1867837 w 1903070"/>
              <a:gd name="connsiteY11" fmla="*/ 12609 h 1352236"/>
              <a:gd name="connsiteX0" fmla="*/ 1867837 w 1903114"/>
              <a:gd name="connsiteY0" fmla="*/ 11642 h 1351269"/>
              <a:gd name="connsiteX1" fmla="*/ 1902222 w 1903114"/>
              <a:gd name="connsiteY1" fmla="*/ 134561 h 1351269"/>
              <a:gd name="connsiteX2" fmla="*/ 1902222 w 1903114"/>
              <a:gd name="connsiteY2" fmla="*/ 853403 h 1351269"/>
              <a:gd name="connsiteX3" fmla="*/ 1879992 w 1903114"/>
              <a:gd name="connsiteY3" fmla="*/ 974647 h 1351269"/>
              <a:gd name="connsiteX4" fmla="*/ 1753927 w 1903114"/>
              <a:gd name="connsiteY4" fmla="*/ 1036042 h 1351269"/>
              <a:gd name="connsiteX5" fmla="*/ 148513 w 1903114"/>
              <a:gd name="connsiteY5" fmla="*/ 1348074 h 1351269"/>
              <a:gd name="connsiteX6" fmla="*/ 113689 w 1903114"/>
              <a:gd name="connsiteY6" fmla="*/ 1351055 h 1351269"/>
              <a:gd name="connsiteX7" fmla="*/ 218 w 1903114"/>
              <a:gd name="connsiteY7" fmla="*/ 1223208 h 1351269"/>
              <a:gd name="connsiteX8" fmla="*/ 218 w 1903114"/>
              <a:gd name="connsiteY8" fmla="*/ 504366 h 1351269"/>
              <a:gd name="connsiteX9" fmla="*/ 148513 w 1903114"/>
              <a:gd name="connsiteY9" fmla="*/ 321727 h 1351269"/>
              <a:gd name="connsiteX10" fmla="*/ 1753927 w 1903114"/>
              <a:gd name="connsiteY10" fmla="*/ 9429 h 1351269"/>
              <a:gd name="connsiteX11" fmla="*/ 1867837 w 1903114"/>
              <a:gd name="connsiteY11" fmla="*/ 11642 h 1351269"/>
              <a:gd name="connsiteX0" fmla="*/ 1867837 w 1903042"/>
              <a:gd name="connsiteY0" fmla="*/ 13412 h 1353039"/>
              <a:gd name="connsiteX1" fmla="*/ 1902222 w 1903042"/>
              <a:gd name="connsiteY1" fmla="*/ 136331 h 1353039"/>
              <a:gd name="connsiteX2" fmla="*/ 1902222 w 1903042"/>
              <a:gd name="connsiteY2" fmla="*/ 855173 h 1353039"/>
              <a:gd name="connsiteX3" fmla="*/ 1879992 w 1903042"/>
              <a:gd name="connsiteY3" fmla="*/ 976417 h 1353039"/>
              <a:gd name="connsiteX4" fmla="*/ 1753927 w 1903042"/>
              <a:gd name="connsiteY4" fmla="*/ 1037812 h 1353039"/>
              <a:gd name="connsiteX5" fmla="*/ 148513 w 1903042"/>
              <a:gd name="connsiteY5" fmla="*/ 1349844 h 1353039"/>
              <a:gd name="connsiteX6" fmla="*/ 113689 w 1903042"/>
              <a:gd name="connsiteY6" fmla="*/ 1352825 h 1353039"/>
              <a:gd name="connsiteX7" fmla="*/ 218 w 1903042"/>
              <a:gd name="connsiteY7" fmla="*/ 1224978 h 1353039"/>
              <a:gd name="connsiteX8" fmla="*/ 218 w 1903042"/>
              <a:gd name="connsiteY8" fmla="*/ 506136 h 1353039"/>
              <a:gd name="connsiteX9" fmla="*/ 148513 w 1903042"/>
              <a:gd name="connsiteY9" fmla="*/ 323497 h 1353039"/>
              <a:gd name="connsiteX10" fmla="*/ 1753927 w 1903042"/>
              <a:gd name="connsiteY10" fmla="*/ 11199 h 1353039"/>
              <a:gd name="connsiteX11" fmla="*/ 1867837 w 1903042"/>
              <a:gd name="connsiteY11" fmla="*/ 13412 h 1353039"/>
              <a:gd name="connsiteX0" fmla="*/ 1867837 w 1903351"/>
              <a:gd name="connsiteY0" fmla="*/ 11934 h 1351561"/>
              <a:gd name="connsiteX1" fmla="*/ 1902222 w 1903351"/>
              <a:gd name="connsiteY1" fmla="*/ 134853 h 1351561"/>
              <a:gd name="connsiteX2" fmla="*/ 1902222 w 1903351"/>
              <a:gd name="connsiteY2" fmla="*/ 853695 h 1351561"/>
              <a:gd name="connsiteX3" fmla="*/ 1879992 w 1903351"/>
              <a:gd name="connsiteY3" fmla="*/ 974939 h 1351561"/>
              <a:gd name="connsiteX4" fmla="*/ 1753927 w 1903351"/>
              <a:gd name="connsiteY4" fmla="*/ 1036334 h 1351561"/>
              <a:gd name="connsiteX5" fmla="*/ 148513 w 1903351"/>
              <a:gd name="connsiteY5" fmla="*/ 1348366 h 1351561"/>
              <a:gd name="connsiteX6" fmla="*/ 113689 w 1903351"/>
              <a:gd name="connsiteY6" fmla="*/ 1351347 h 1351561"/>
              <a:gd name="connsiteX7" fmla="*/ 218 w 1903351"/>
              <a:gd name="connsiteY7" fmla="*/ 1223500 h 1351561"/>
              <a:gd name="connsiteX8" fmla="*/ 218 w 1903351"/>
              <a:gd name="connsiteY8" fmla="*/ 504658 h 1351561"/>
              <a:gd name="connsiteX9" fmla="*/ 148513 w 1903351"/>
              <a:gd name="connsiteY9" fmla="*/ 322019 h 1351561"/>
              <a:gd name="connsiteX10" fmla="*/ 1753927 w 1903351"/>
              <a:gd name="connsiteY10" fmla="*/ 9721 h 1351561"/>
              <a:gd name="connsiteX11" fmla="*/ 1867837 w 1903351"/>
              <a:gd name="connsiteY11" fmla="*/ 11934 h 1351561"/>
              <a:gd name="connsiteX0" fmla="*/ 1867837 w 1903351"/>
              <a:gd name="connsiteY0" fmla="*/ 12533 h 1352160"/>
              <a:gd name="connsiteX1" fmla="*/ 1902222 w 1903351"/>
              <a:gd name="connsiteY1" fmla="*/ 135452 h 1352160"/>
              <a:gd name="connsiteX2" fmla="*/ 1902222 w 1903351"/>
              <a:gd name="connsiteY2" fmla="*/ 854294 h 1352160"/>
              <a:gd name="connsiteX3" fmla="*/ 1879992 w 1903351"/>
              <a:gd name="connsiteY3" fmla="*/ 975538 h 1352160"/>
              <a:gd name="connsiteX4" fmla="*/ 1753927 w 1903351"/>
              <a:gd name="connsiteY4" fmla="*/ 1036933 h 1352160"/>
              <a:gd name="connsiteX5" fmla="*/ 148513 w 1903351"/>
              <a:gd name="connsiteY5" fmla="*/ 1348965 h 1352160"/>
              <a:gd name="connsiteX6" fmla="*/ 113689 w 1903351"/>
              <a:gd name="connsiteY6" fmla="*/ 1351946 h 1352160"/>
              <a:gd name="connsiteX7" fmla="*/ 218 w 1903351"/>
              <a:gd name="connsiteY7" fmla="*/ 1224099 h 1352160"/>
              <a:gd name="connsiteX8" fmla="*/ 218 w 1903351"/>
              <a:gd name="connsiteY8" fmla="*/ 505257 h 1352160"/>
              <a:gd name="connsiteX9" fmla="*/ 148513 w 1903351"/>
              <a:gd name="connsiteY9" fmla="*/ 322618 h 1352160"/>
              <a:gd name="connsiteX10" fmla="*/ 1753927 w 1903351"/>
              <a:gd name="connsiteY10" fmla="*/ 10320 h 1352160"/>
              <a:gd name="connsiteX11" fmla="*/ 1867837 w 1903351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333"/>
              <a:gd name="connsiteY0" fmla="*/ 12533 h 1352160"/>
              <a:gd name="connsiteX1" fmla="*/ 1902222 w 1902333"/>
              <a:gd name="connsiteY1" fmla="*/ 135452 h 1352160"/>
              <a:gd name="connsiteX2" fmla="*/ 1902222 w 1902333"/>
              <a:gd name="connsiteY2" fmla="*/ 854294 h 1352160"/>
              <a:gd name="connsiteX3" fmla="*/ 1879992 w 1902333"/>
              <a:gd name="connsiteY3" fmla="*/ 975538 h 1352160"/>
              <a:gd name="connsiteX4" fmla="*/ 1753927 w 1902333"/>
              <a:gd name="connsiteY4" fmla="*/ 1036933 h 1352160"/>
              <a:gd name="connsiteX5" fmla="*/ 148513 w 1902333"/>
              <a:gd name="connsiteY5" fmla="*/ 1348965 h 1352160"/>
              <a:gd name="connsiteX6" fmla="*/ 113689 w 1902333"/>
              <a:gd name="connsiteY6" fmla="*/ 1351946 h 1352160"/>
              <a:gd name="connsiteX7" fmla="*/ 218 w 1902333"/>
              <a:gd name="connsiteY7" fmla="*/ 1224099 h 1352160"/>
              <a:gd name="connsiteX8" fmla="*/ 218 w 1902333"/>
              <a:gd name="connsiteY8" fmla="*/ 505257 h 1352160"/>
              <a:gd name="connsiteX9" fmla="*/ 148513 w 1902333"/>
              <a:gd name="connsiteY9" fmla="*/ 322618 h 1352160"/>
              <a:gd name="connsiteX10" fmla="*/ 1753927 w 1902333"/>
              <a:gd name="connsiteY10" fmla="*/ 10320 h 1352160"/>
              <a:gd name="connsiteX11" fmla="*/ 1867837 w 1902333"/>
              <a:gd name="connsiteY11" fmla="*/ 12533 h 1352160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148513 w 1902508"/>
              <a:gd name="connsiteY9" fmla="*/ 323071 h 1352613"/>
              <a:gd name="connsiteX10" fmla="*/ 1753927 w 1902508"/>
              <a:gd name="connsiteY10" fmla="*/ 10773 h 1352613"/>
              <a:gd name="connsiteX11" fmla="*/ 1867837 w 1902508"/>
              <a:gd name="connsiteY11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58707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6118 w 1910789"/>
              <a:gd name="connsiteY0" fmla="*/ 12986 h 1352613"/>
              <a:gd name="connsiteX1" fmla="*/ 1910503 w 1910789"/>
              <a:gd name="connsiteY1" fmla="*/ 135905 h 1352613"/>
              <a:gd name="connsiteX2" fmla="*/ 1910503 w 1910789"/>
              <a:gd name="connsiteY2" fmla="*/ 854747 h 1352613"/>
              <a:gd name="connsiteX3" fmla="*/ 1888273 w 1910789"/>
              <a:gd name="connsiteY3" fmla="*/ 975991 h 1352613"/>
              <a:gd name="connsiteX4" fmla="*/ 1762208 w 1910789"/>
              <a:gd name="connsiteY4" fmla="*/ 1037386 h 1352613"/>
              <a:gd name="connsiteX5" fmla="*/ 156794 w 1910789"/>
              <a:gd name="connsiteY5" fmla="*/ 1349418 h 1352613"/>
              <a:gd name="connsiteX6" fmla="*/ 121970 w 1910789"/>
              <a:gd name="connsiteY6" fmla="*/ 1352399 h 1352613"/>
              <a:gd name="connsiteX7" fmla="*/ 8499 w 1910789"/>
              <a:gd name="connsiteY7" fmla="*/ 1224552 h 1352613"/>
              <a:gd name="connsiteX8" fmla="*/ 8499 w 1910789"/>
              <a:gd name="connsiteY8" fmla="*/ 505710 h 1352613"/>
              <a:gd name="connsiteX9" fmla="*/ 40147 w 1910789"/>
              <a:gd name="connsiteY9" fmla="*/ 371602 h 1352613"/>
              <a:gd name="connsiteX10" fmla="*/ 156794 w 1910789"/>
              <a:gd name="connsiteY10" fmla="*/ 323071 h 1352613"/>
              <a:gd name="connsiteX11" fmla="*/ 1762208 w 1910789"/>
              <a:gd name="connsiteY11" fmla="*/ 10773 h 1352613"/>
              <a:gd name="connsiteX12" fmla="*/ 1876118 w 1910789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67837 w 1902508"/>
              <a:gd name="connsiteY0" fmla="*/ 12986 h 1352613"/>
              <a:gd name="connsiteX1" fmla="*/ 1902222 w 1902508"/>
              <a:gd name="connsiteY1" fmla="*/ 135905 h 1352613"/>
              <a:gd name="connsiteX2" fmla="*/ 1902222 w 1902508"/>
              <a:gd name="connsiteY2" fmla="*/ 854747 h 1352613"/>
              <a:gd name="connsiteX3" fmla="*/ 1879992 w 1902508"/>
              <a:gd name="connsiteY3" fmla="*/ 975991 h 1352613"/>
              <a:gd name="connsiteX4" fmla="*/ 1753927 w 1902508"/>
              <a:gd name="connsiteY4" fmla="*/ 1037386 h 1352613"/>
              <a:gd name="connsiteX5" fmla="*/ 148513 w 1902508"/>
              <a:gd name="connsiteY5" fmla="*/ 1349418 h 1352613"/>
              <a:gd name="connsiteX6" fmla="*/ 113689 w 1902508"/>
              <a:gd name="connsiteY6" fmla="*/ 1352399 h 1352613"/>
              <a:gd name="connsiteX7" fmla="*/ 218 w 1902508"/>
              <a:gd name="connsiteY7" fmla="*/ 1224552 h 1352613"/>
              <a:gd name="connsiteX8" fmla="*/ 218 w 1902508"/>
              <a:gd name="connsiteY8" fmla="*/ 505710 h 1352613"/>
              <a:gd name="connsiteX9" fmla="*/ 31866 w 1902508"/>
              <a:gd name="connsiteY9" fmla="*/ 371602 h 1352613"/>
              <a:gd name="connsiteX10" fmla="*/ 148513 w 1902508"/>
              <a:gd name="connsiteY10" fmla="*/ 323071 h 1352613"/>
              <a:gd name="connsiteX11" fmla="*/ 1753927 w 1902508"/>
              <a:gd name="connsiteY11" fmla="*/ 10773 h 1352613"/>
              <a:gd name="connsiteX12" fmla="*/ 1867837 w 1902508"/>
              <a:gd name="connsiteY12" fmla="*/ 12986 h 1352613"/>
              <a:gd name="connsiteX0" fmla="*/ 1877048 w 1911719"/>
              <a:gd name="connsiteY0" fmla="*/ 12986 h 1350365"/>
              <a:gd name="connsiteX1" fmla="*/ 1911433 w 1911719"/>
              <a:gd name="connsiteY1" fmla="*/ 135905 h 1350365"/>
              <a:gd name="connsiteX2" fmla="*/ 1911433 w 1911719"/>
              <a:gd name="connsiteY2" fmla="*/ 854747 h 1350365"/>
              <a:gd name="connsiteX3" fmla="*/ 1889203 w 1911719"/>
              <a:gd name="connsiteY3" fmla="*/ 975991 h 1350365"/>
              <a:gd name="connsiteX4" fmla="*/ 1763138 w 1911719"/>
              <a:gd name="connsiteY4" fmla="*/ 1037386 h 1350365"/>
              <a:gd name="connsiteX5" fmla="*/ 157724 w 1911719"/>
              <a:gd name="connsiteY5" fmla="*/ 1349418 h 1350365"/>
              <a:gd name="connsiteX6" fmla="*/ 43612 w 1911719"/>
              <a:gd name="connsiteY6" fmla="*/ 1347594 h 1350365"/>
              <a:gd name="connsiteX7" fmla="*/ 9429 w 1911719"/>
              <a:gd name="connsiteY7" fmla="*/ 1224552 h 1350365"/>
              <a:gd name="connsiteX8" fmla="*/ 9429 w 1911719"/>
              <a:gd name="connsiteY8" fmla="*/ 505710 h 1350365"/>
              <a:gd name="connsiteX9" fmla="*/ 41077 w 1911719"/>
              <a:gd name="connsiteY9" fmla="*/ 371602 h 1350365"/>
              <a:gd name="connsiteX10" fmla="*/ 157724 w 1911719"/>
              <a:gd name="connsiteY10" fmla="*/ 323071 h 1350365"/>
              <a:gd name="connsiteX11" fmla="*/ 1763138 w 1911719"/>
              <a:gd name="connsiteY11" fmla="*/ 10773 h 1350365"/>
              <a:gd name="connsiteX12" fmla="*/ 1877048 w 1911719"/>
              <a:gd name="connsiteY12" fmla="*/ 12986 h 1350365"/>
              <a:gd name="connsiteX0" fmla="*/ 1873126 w 1907797"/>
              <a:gd name="connsiteY0" fmla="*/ 12986 h 1359744"/>
              <a:gd name="connsiteX1" fmla="*/ 1907511 w 1907797"/>
              <a:gd name="connsiteY1" fmla="*/ 135905 h 1359744"/>
              <a:gd name="connsiteX2" fmla="*/ 1907511 w 1907797"/>
              <a:gd name="connsiteY2" fmla="*/ 854747 h 1359744"/>
              <a:gd name="connsiteX3" fmla="*/ 1885281 w 1907797"/>
              <a:gd name="connsiteY3" fmla="*/ 975991 h 1359744"/>
              <a:gd name="connsiteX4" fmla="*/ 1759216 w 1907797"/>
              <a:gd name="connsiteY4" fmla="*/ 1037386 h 1359744"/>
              <a:gd name="connsiteX5" fmla="*/ 153802 w 1907797"/>
              <a:gd name="connsiteY5" fmla="*/ 1349418 h 1359744"/>
              <a:gd name="connsiteX6" fmla="*/ 39690 w 1907797"/>
              <a:gd name="connsiteY6" fmla="*/ 1347594 h 1359744"/>
              <a:gd name="connsiteX7" fmla="*/ 5507 w 1907797"/>
              <a:gd name="connsiteY7" fmla="*/ 1224552 h 1359744"/>
              <a:gd name="connsiteX8" fmla="*/ 5507 w 1907797"/>
              <a:gd name="connsiteY8" fmla="*/ 505710 h 1359744"/>
              <a:gd name="connsiteX9" fmla="*/ 37155 w 1907797"/>
              <a:gd name="connsiteY9" fmla="*/ 371602 h 1359744"/>
              <a:gd name="connsiteX10" fmla="*/ 153802 w 1907797"/>
              <a:gd name="connsiteY10" fmla="*/ 323071 h 1359744"/>
              <a:gd name="connsiteX11" fmla="*/ 1759216 w 1907797"/>
              <a:gd name="connsiteY11" fmla="*/ 10773 h 1359744"/>
              <a:gd name="connsiteX12" fmla="*/ 1873126 w 1907797"/>
              <a:gd name="connsiteY12" fmla="*/ 12986 h 1359744"/>
              <a:gd name="connsiteX0" fmla="*/ 1871434 w 1906105"/>
              <a:gd name="connsiteY0" fmla="*/ 12986 h 1359744"/>
              <a:gd name="connsiteX1" fmla="*/ 1905819 w 1906105"/>
              <a:gd name="connsiteY1" fmla="*/ 135905 h 1359744"/>
              <a:gd name="connsiteX2" fmla="*/ 1905819 w 1906105"/>
              <a:gd name="connsiteY2" fmla="*/ 854747 h 1359744"/>
              <a:gd name="connsiteX3" fmla="*/ 1883589 w 1906105"/>
              <a:gd name="connsiteY3" fmla="*/ 975991 h 1359744"/>
              <a:gd name="connsiteX4" fmla="*/ 1757524 w 1906105"/>
              <a:gd name="connsiteY4" fmla="*/ 1037386 h 1359744"/>
              <a:gd name="connsiteX5" fmla="*/ 152110 w 1906105"/>
              <a:gd name="connsiteY5" fmla="*/ 1349418 h 1359744"/>
              <a:gd name="connsiteX6" fmla="*/ 37998 w 1906105"/>
              <a:gd name="connsiteY6" fmla="*/ 1347594 h 1359744"/>
              <a:gd name="connsiteX7" fmla="*/ 3815 w 1906105"/>
              <a:gd name="connsiteY7" fmla="*/ 1224552 h 1359744"/>
              <a:gd name="connsiteX8" fmla="*/ 3815 w 1906105"/>
              <a:gd name="connsiteY8" fmla="*/ 505710 h 1359744"/>
              <a:gd name="connsiteX9" fmla="*/ 35463 w 1906105"/>
              <a:gd name="connsiteY9" fmla="*/ 371602 h 1359744"/>
              <a:gd name="connsiteX10" fmla="*/ 152110 w 1906105"/>
              <a:gd name="connsiteY10" fmla="*/ 323071 h 1359744"/>
              <a:gd name="connsiteX11" fmla="*/ 1757524 w 1906105"/>
              <a:gd name="connsiteY11" fmla="*/ 10773 h 1359744"/>
              <a:gd name="connsiteX12" fmla="*/ 1871434 w 1906105"/>
              <a:gd name="connsiteY12" fmla="*/ 12986 h 1359744"/>
              <a:gd name="connsiteX0" fmla="*/ 1867619 w 1902290"/>
              <a:gd name="connsiteY0" fmla="*/ 12986 h 1362553"/>
              <a:gd name="connsiteX1" fmla="*/ 1902004 w 1902290"/>
              <a:gd name="connsiteY1" fmla="*/ 135905 h 1362553"/>
              <a:gd name="connsiteX2" fmla="*/ 1902004 w 1902290"/>
              <a:gd name="connsiteY2" fmla="*/ 854747 h 1362553"/>
              <a:gd name="connsiteX3" fmla="*/ 1879774 w 1902290"/>
              <a:gd name="connsiteY3" fmla="*/ 975991 h 1362553"/>
              <a:gd name="connsiteX4" fmla="*/ 1753709 w 1902290"/>
              <a:gd name="connsiteY4" fmla="*/ 1037386 h 1362553"/>
              <a:gd name="connsiteX5" fmla="*/ 148295 w 1902290"/>
              <a:gd name="connsiteY5" fmla="*/ 1349418 h 1362553"/>
              <a:gd name="connsiteX6" fmla="*/ 34183 w 1902290"/>
              <a:gd name="connsiteY6" fmla="*/ 1347594 h 1362553"/>
              <a:gd name="connsiteX7" fmla="*/ 0 w 1902290"/>
              <a:gd name="connsiteY7" fmla="*/ 1224552 h 1362553"/>
              <a:gd name="connsiteX8" fmla="*/ 0 w 1902290"/>
              <a:gd name="connsiteY8" fmla="*/ 505710 h 1362553"/>
              <a:gd name="connsiteX9" fmla="*/ 31648 w 1902290"/>
              <a:gd name="connsiteY9" fmla="*/ 371602 h 1362553"/>
              <a:gd name="connsiteX10" fmla="*/ 148295 w 1902290"/>
              <a:gd name="connsiteY10" fmla="*/ 323071 h 1362553"/>
              <a:gd name="connsiteX11" fmla="*/ 1753709 w 1902290"/>
              <a:gd name="connsiteY11" fmla="*/ 10773 h 1362553"/>
              <a:gd name="connsiteX12" fmla="*/ 1867619 w 1902290"/>
              <a:gd name="connsiteY12" fmla="*/ 12986 h 1362553"/>
              <a:gd name="connsiteX0" fmla="*/ 1867619 w 1902290"/>
              <a:gd name="connsiteY0" fmla="*/ 12986 h 1362704"/>
              <a:gd name="connsiteX1" fmla="*/ 1902004 w 1902290"/>
              <a:gd name="connsiteY1" fmla="*/ 135905 h 1362704"/>
              <a:gd name="connsiteX2" fmla="*/ 1902004 w 1902290"/>
              <a:gd name="connsiteY2" fmla="*/ 854747 h 1362704"/>
              <a:gd name="connsiteX3" fmla="*/ 1879774 w 1902290"/>
              <a:gd name="connsiteY3" fmla="*/ 975991 h 1362704"/>
              <a:gd name="connsiteX4" fmla="*/ 1753709 w 1902290"/>
              <a:gd name="connsiteY4" fmla="*/ 1037386 h 1362704"/>
              <a:gd name="connsiteX5" fmla="*/ 148295 w 1902290"/>
              <a:gd name="connsiteY5" fmla="*/ 1349418 h 1362704"/>
              <a:gd name="connsiteX6" fmla="*/ 34183 w 1902290"/>
              <a:gd name="connsiteY6" fmla="*/ 1347594 h 1362704"/>
              <a:gd name="connsiteX7" fmla="*/ 0 w 1902290"/>
              <a:gd name="connsiteY7" fmla="*/ 1224552 h 1362704"/>
              <a:gd name="connsiteX8" fmla="*/ 0 w 1902290"/>
              <a:gd name="connsiteY8" fmla="*/ 505710 h 1362704"/>
              <a:gd name="connsiteX9" fmla="*/ 31648 w 1902290"/>
              <a:gd name="connsiteY9" fmla="*/ 371602 h 1362704"/>
              <a:gd name="connsiteX10" fmla="*/ 148295 w 1902290"/>
              <a:gd name="connsiteY10" fmla="*/ 323071 h 1362704"/>
              <a:gd name="connsiteX11" fmla="*/ 1753709 w 1902290"/>
              <a:gd name="connsiteY11" fmla="*/ 10773 h 1362704"/>
              <a:gd name="connsiteX12" fmla="*/ 1867619 w 1902290"/>
              <a:gd name="connsiteY12" fmla="*/ 12986 h 1362704"/>
              <a:gd name="connsiteX0" fmla="*/ 1867619 w 1902290"/>
              <a:gd name="connsiteY0" fmla="*/ 12986 h 1360287"/>
              <a:gd name="connsiteX1" fmla="*/ 1902004 w 1902290"/>
              <a:gd name="connsiteY1" fmla="*/ 135905 h 1360287"/>
              <a:gd name="connsiteX2" fmla="*/ 1902004 w 1902290"/>
              <a:gd name="connsiteY2" fmla="*/ 854747 h 1360287"/>
              <a:gd name="connsiteX3" fmla="*/ 1879774 w 1902290"/>
              <a:gd name="connsiteY3" fmla="*/ 975991 h 1360287"/>
              <a:gd name="connsiteX4" fmla="*/ 1753709 w 1902290"/>
              <a:gd name="connsiteY4" fmla="*/ 1037386 h 1360287"/>
              <a:gd name="connsiteX5" fmla="*/ 148295 w 1902290"/>
              <a:gd name="connsiteY5" fmla="*/ 1349418 h 1360287"/>
              <a:gd name="connsiteX6" fmla="*/ 34183 w 1902290"/>
              <a:gd name="connsiteY6" fmla="*/ 1347594 h 1360287"/>
              <a:gd name="connsiteX7" fmla="*/ 0 w 1902290"/>
              <a:gd name="connsiteY7" fmla="*/ 1224552 h 1360287"/>
              <a:gd name="connsiteX8" fmla="*/ 0 w 1902290"/>
              <a:gd name="connsiteY8" fmla="*/ 505710 h 1360287"/>
              <a:gd name="connsiteX9" fmla="*/ 31648 w 1902290"/>
              <a:gd name="connsiteY9" fmla="*/ 371602 h 1360287"/>
              <a:gd name="connsiteX10" fmla="*/ 148295 w 1902290"/>
              <a:gd name="connsiteY10" fmla="*/ 323071 h 1360287"/>
              <a:gd name="connsiteX11" fmla="*/ 1753709 w 1902290"/>
              <a:gd name="connsiteY11" fmla="*/ 10773 h 1360287"/>
              <a:gd name="connsiteX12" fmla="*/ 1867619 w 1902290"/>
              <a:gd name="connsiteY12" fmla="*/ 12986 h 1360287"/>
              <a:gd name="connsiteX0" fmla="*/ 1867619 w 1902290"/>
              <a:gd name="connsiteY0" fmla="*/ 12986 h 1358026"/>
              <a:gd name="connsiteX1" fmla="*/ 1902004 w 1902290"/>
              <a:gd name="connsiteY1" fmla="*/ 135905 h 1358026"/>
              <a:gd name="connsiteX2" fmla="*/ 1902004 w 1902290"/>
              <a:gd name="connsiteY2" fmla="*/ 854747 h 1358026"/>
              <a:gd name="connsiteX3" fmla="*/ 1879774 w 1902290"/>
              <a:gd name="connsiteY3" fmla="*/ 975991 h 1358026"/>
              <a:gd name="connsiteX4" fmla="*/ 1753709 w 1902290"/>
              <a:gd name="connsiteY4" fmla="*/ 1037386 h 1358026"/>
              <a:gd name="connsiteX5" fmla="*/ 149096 w 1902290"/>
              <a:gd name="connsiteY5" fmla="*/ 1349418 h 1358026"/>
              <a:gd name="connsiteX6" fmla="*/ 34183 w 1902290"/>
              <a:gd name="connsiteY6" fmla="*/ 1347594 h 1358026"/>
              <a:gd name="connsiteX7" fmla="*/ 0 w 1902290"/>
              <a:gd name="connsiteY7" fmla="*/ 1224552 h 1358026"/>
              <a:gd name="connsiteX8" fmla="*/ 0 w 1902290"/>
              <a:gd name="connsiteY8" fmla="*/ 505710 h 1358026"/>
              <a:gd name="connsiteX9" fmla="*/ 31648 w 1902290"/>
              <a:gd name="connsiteY9" fmla="*/ 371602 h 1358026"/>
              <a:gd name="connsiteX10" fmla="*/ 148295 w 1902290"/>
              <a:gd name="connsiteY10" fmla="*/ 323071 h 1358026"/>
              <a:gd name="connsiteX11" fmla="*/ 1753709 w 1902290"/>
              <a:gd name="connsiteY11" fmla="*/ 10773 h 1358026"/>
              <a:gd name="connsiteX12" fmla="*/ 1867619 w 1902290"/>
              <a:gd name="connsiteY12" fmla="*/ 12986 h 1358026"/>
              <a:gd name="connsiteX0" fmla="*/ 1867619 w 1902290"/>
              <a:gd name="connsiteY0" fmla="*/ 12986 h 1359434"/>
              <a:gd name="connsiteX1" fmla="*/ 1902004 w 1902290"/>
              <a:gd name="connsiteY1" fmla="*/ 135905 h 1359434"/>
              <a:gd name="connsiteX2" fmla="*/ 1902004 w 1902290"/>
              <a:gd name="connsiteY2" fmla="*/ 854747 h 1359434"/>
              <a:gd name="connsiteX3" fmla="*/ 1879774 w 1902290"/>
              <a:gd name="connsiteY3" fmla="*/ 975991 h 1359434"/>
              <a:gd name="connsiteX4" fmla="*/ 1753709 w 1902290"/>
              <a:gd name="connsiteY4" fmla="*/ 1037386 h 1359434"/>
              <a:gd name="connsiteX5" fmla="*/ 149096 w 1902290"/>
              <a:gd name="connsiteY5" fmla="*/ 1349418 h 1359434"/>
              <a:gd name="connsiteX6" fmla="*/ 34183 w 1902290"/>
              <a:gd name="connsiteY6" fmla="*/ 1347594 h 1359434"/>
              <a:gd name="connsiteX7" fmla="*/ 0 w 1902290"/>
              <a:gd name="connsiteY7" fmla="*/ 1224552 h 1359434"/>
              <a:gd name="connsiteX8" fmla="*/ 0 w 1902290"/>
              <a:gd name="connsiteY8" fmla="*/ 505710 h 1359434"/>
              <a:gd name="connsiteX9" fmla="*/ 31648 w 1902290"/>
              <a:gd name="connsiteY9" fmla="*/ 371602 h 1359434"/>
              <a:gd name="connsiteX10" fmla="*/ 148295 w 1902290"/>
              <a:gd name="connsiteY10" fmla="*/ 323071 h 1359434"/>
              <a:gd name="connsiteX11" fmla="*/ 1753709 w 1902290"/>
              <a:gd name="connsiteY11" fmla="*/ 10773 h 1359434"/>
              <a:gd name="connsiteX12" fmla="*/ 1867619 w 1902290"/>
              <a:gd name="connsiteY12" fmla="*/ 12986 h 1359434"/>
              <a:gd name="connsiteX0" fmla="*/ 1867619 w 1902290"/>
              <a:gd name="connsiteY0" fmla="*/ 12986 h 1358913"/>
              <a:gd name="connsiteX1" fmla="*/ 1902004 w 1902290"/>
              <a:gd name="connsiteY1" fmla="*/ 135905 h 1358913"/>
              <a:gd name="connsiteX2" fmla="*/ 1902004 w 1902290"/>
              <a:gd name="connsiteY2" fmla="*/ 854747 h 1358913"/>
              <a:gd name="connsiteX3" fmla="*/ 1879774 w 1902290"/>
              <a:gd name="connsiteY3" fmla="*/ 975991 h 1358913"/>
              <a:gd name="connsiteX4" fmla="*/ 1753709 w 1902290"/>
              <a:gd name="connsiteY4" fmla="*/ 1037386 h 1358913"/>
              <a:gd name="connsiteX5" fmla="*/ 149096 w 1902290"/>
              <a:gd name="connsiteY5" fmla="*/ 1349418 h 1358913"/>
              <a:gd name="connsiteX6" fmla="*/ 34183 w 1902290"/>
              <a:gd name="connsiteY6" fmla="*/ 1347594 h 1358913"/>
              <a:gd name="connsiteX7" fmla="*/ 0 w 1902290"/>
              <a:gd name="connsiteY7" fmla="*/ 1224552 h 1358913"/>
              <a:gd name="connsiteX8" fmla="*/ 0 w 1902290"/>
              <a:gd name="connsiteY8" fmla="*/ 505710 h 1358913"/>
              <a:gd name="connsiteX9" fmla="*/ 31648 w 1902290"/>
              <a:gd name="connsiteY9" fmla="*/ 371602 h 1358913"/>
              <a:gd name="connsiteX10" fmla="*/ 148295 w 1902290"/>
              <a:gd name="connsiteY10" fmla="*/ 323071 h 1358913"/>
              <a:gd name="connsiteX11" fmla="*/ 1753709 w 1902290"/>
              <a:gd name="connsiteY11" fmla="*/ 10773 h 1358913"/>
              <a:gd name="connsiteX12" fmla="*/ 1867619 w 1902290"/>
              <a:gd name="connsiteY12" fmla="*/ 12986 h 1358913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48295 w 1902290"/>
              <a:gd name="connsiteY10" fmla="*/ 323071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  <a:gd name="connsiteX0" fmla="*/ 1867619 w 1902290"/>
              <a:gd name="connsiteY0" fmla="*/ 12986 h 1360761"/>
              <a:gd name="connsiteX1" fmla="*/ 1902004 w 1902290"/>
              <a:gd name="connsiteY1" fmla="*/ 135905 h 1360761"/>
              <a:gd name="connsiteX2" fmla="*/ 1902004 w 1902290"/>
              <a:gd name="connsiteY2" fmla="*/ 854747 h 1360761"/>
              <a:gd name="connsiteX3" fmla="*/ 1879774 w 1902290"/>
              <a:gd name="connsiteY3" fmla="*/ 975991 h 1360761"/>
              <a:gd name="connsiteX4" fmla="*/ 1753709 w 1902290"/>
              <a:gd name="connsiteY4" fmla="*/ 1037386 h 1360761"/>
              <a:gd name="connsiteX5" fmla="*/ 149096 w 1902290"/>
              <a:gd name="connsiteY5" fmla="*/ 1349418 h 1360761"/>
              <a:gd name="connsiteX6" fmla="*/ 34183 w 1902290"/>
              <a:gd name="connsiteY6" fmla="*/ 1347594 h 1360761"/>
              <a:gd name="connsiteX7" fmla="*/ 0 w 1902290"/>
              <a:gd name="connsiteY7" fmla="*/ 1224552 h 1360761"/>
              <a:gd name="connsiteX8" fmla="*/ 0 w 1902290"/>
              <a:gd name="connsiteY8" fmla="*/ 505710 h 1360761"/>
              <a:gd name="connsiteX9" fmla="*/ 31648 w 1902290"/>
              <a:gd name="connsiteY9" fmla="*/ 371602 h 1360761"/>
              <a:gd name="connsiteX10" fmla="*/ 155326 w 1902290"/>
              <a:gd name="connsiteY10" fmla="*/ 319555 h 1360761"/>
              <a:gd name="connsiteX11" fmla="*/ 1753709 w 1902290"/>
              <a:gd name="connsiteY11" fmla="*/ 10773 h 1360761"/>
              <a:gd name="connsiteX12" fmla="*/ 1867619 w 1902290"/>
              <a:gd name="connsiteY12" fmla="*/ 12986 h 136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02290" h="1360761">
                <a:moveTo>
                  <a:pt x="1867619" y="12986"/>
                </a:moveTo>
                <a:cubicBezTo>
                  <a:pt x="1905082" y="38138"/>
                  <a:pt x="1902668" y="77924"/>
                  <a:pt x="1902004" y="135905"/>
                </a:cubicBezTo>
                <a:lnTo>
                  <a:pt x="1902004" y="854747"/>
                </a:lnTo>
                <a:cubicBezTo>
                  <a:pt x="1902627" y="907312"/>
                  <a:pt x="1901317" y="946976"/>
                  <a:pt x="1879774" y="975991"/>
                </a:cubicBezTo>
                <a:cubicBezTo>
                  <a:pt x="1849087" y="1017321"/>
                  <a:pt x="1823646" y="1024002"/>
                  <a:pt x="1753709" y="1037386"/>
                </a:cubicBezTo>
                <a:lnTo>
                  <a:pt x="149096" y="1349418"/>
                </a:lnTo>
                <a:cubicBezTo>
                  <a:pt x="112072" y="1358514"/>
                  <a:pt x="61662" y="1370426"/>
                  <a:pt x="34183" y="1347594"/>
                </a:cubicBezTo>
                <a:cubicBezTo>
                  <a:pt x="2177" y="1321001"/>
                  <a:pt x="37" y="1293594"/>
                  <a:pt x="0" y="1224552"/>
                </a:cubicBezTo>
                <a:lnTo>
                  <a:pt x="0" y="505710"/>
                </a:lnTo>
                <a:cubicBezTo>
                  <a:pt x="405" y="458533"/>
                  <a:pt x="5760" y="402628"/>
                  <a:pt x="31648" y="371602"/>
                </a:cubicBezTo>
                <a:cubicBezTo>
                  <a:pt x="57536" y="340576"/>
                  <a:pt x="103964" y="329501"/>
                  <a:pt x="155326" y="319555"/>
                </a:cubicBezTo>
                <a:lnTo>
                  <a:pt x="1753709" y="10773"/>
                </a:lnTo>
                <a:cubicBezTo>
                  <a:pt x="1812984" y="-504"/>
                  <a:pt x="1837468" y="-7257"/>
                  <a:pt x="1867619" y="12986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576000" rIns="144000" bIns="360000" anchor="t" anchorCtr="0">
            <a:normAutofit/>
          </a:bodyPr>
          <a:lstStyle>
            <a:lvl1pPr algn="l">
              <a:lnSpc>
                <a:spcPct val="90000"/>
              </a:lnSpc>
              <a:defRPr sz="1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the title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8C2B7F-F2FC-47A0-9BB8-775050955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253EC9-D4C3-40CA-B15D-1F267382B6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59AEE3-C1A1-413F-B50E-63099F9710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426" y="2752725"/>
            <a:ext cx="8440738" cy="176371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46345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8">
            <a:extLst>
              <a:ext uri="{FF2B5EF4-FFF2-40B4-BE49-F238E27FC236}">
                <a16:creationId xmlns:a16="http://schemas.microsoft.com/office/drawing/2014/main" id="{54FD48B1-E271-4A05-86BC-F52DF331290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79610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22" name="Espace réservé du texte 28">
            <a:extLst>
              <a:ext uri="{FF2B5EF4-FFF2-40B4-BE49-F238E27FC236}">
                <a16:creationId xmlns:a16="http://schemas.microsoft.com/office/drawing/2014/main" id="{A797F598-BF66-43EB-941E-85AAB3C1E3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023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 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38475BF4-C7D2-42EE-8247-D9E73989D6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1188" y="1311275"/>
            <a:ext cx="2387790" cy="3205164"/>
          </a:xfrm>
          <a:prstGeom prst="roundRect">
            <a:avLst>
              <a:gd name="adj" fmla="val 4987"/>
            </a:avLst>
          </a:prstGeom>
          <a:solidFill>
            <a:schemeClr val="tx2"/>
          </a:solidFill>
        </p:spPr>
        <p:txBody>
          <a:bodyPr vert="horz" wrap="square" lIns="72000" tIns="1548000" rIns="91440" bIns="360000" rtlCol="0">
            <a:normAutofit lnSpcReduction="10000"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>
              <a:buClr>
                <a:schemeClr val="bg1"/>
              </a:buClr>
            </a:pPr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>
              <a:buClr>
                <a:schemeClr val="bg1"/>
              </a:buClr>
            </a:pPr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r>
              <a:rPr lang="en-US" noProof="0" dirty="0"/>
              <a:t>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-230056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122134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4998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pour une image  29">
            <a:extLst>
              <a:ext uri="{FF2B5EF4-FFF2-40B4-BE49-F238E27FC236}">
                <a16:creationId xmlns:a16="http://schemas.microsoft.com/office/drawing/2014/main" id="{69801787-38DD-4ED7-B861-403F9CF85AF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60000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8" name="Espace réservé pour une image  29">
            <a:extLst>
              <a:ext uri="{FF2B5EF4-FFF2-40B4-BE49-F238E27FC236}">
                <a16:creationId xmlns:a16="http://schemas.microsoft.com/office/drawing/2014/main" id="{A49AC33C-E4B0-4303-92FA-0D9D8D95A94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265106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0" name="Espace réservé pour une image  29">
            <a:extLst>
              <a:ext uri="{FF2B5EF4-FFF2-40B4-BE49-F238E27FC236}">
                <a16:creationId xmlns:a16="http://schemas.microsoft.com/office/drawing/2014/main" id="{251D12BC-8C62-4097-88A1-171B65505E9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64041" y="1076325"/>
            <a:ext cx="1648661" cy="1689092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2F97674-C46D-47D1-ABD4-EBFAFD371D7B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1FBD3-72F2-449D-9288-9B8466EB8D6F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2915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A9A2261-CD61-4E18-87BF-4C6EFE54DB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816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9B3370EE-5935-423E-A4FE-6E7645524E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000" y="654998"/>
            <a:ext cx="797765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C6D9CD2-0E63-4284-AB20-F93219E36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0D7FB8A0-2197-49BF-9275-5B1771095D7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0843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2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2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184ABEA-1F9C-47BA-A9F9-71496BE957C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6870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257593C-6D59-4F90-AB82-DDED240F2BB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28978" y="1201537"/>
            <a:ext cx="1971076" cy="3284874"/>
          </a:xfrm>
          <a:custGeom>
            <a:avLst/>
            <a:gdLst>
              <a:gd name="connsiteX0" fmla="*/ 1915455 w 1971076"/>
              <a:gd name="connsiteY0" fmla="*/ 117 h 3284874"/>
              <a:gd name="connsiteX1" fmla="*/ 1970955 w 1971076"/>
              <a:gd name="connsiteY1" fmla="*/ 63140 h 3284874"/>
              <a:gd name="connsiteX2" fmla="*/ 1970955 w 1971076"/>
              <a:gd name="connsiteY2" fmla="*/ 2838540 h 3284874"/>
              <a:gd name="connsiteX3" fmla="*/ 1898096 w 1971076"/>
              <a:gd name="connsiteY3" fmla="*/ 2928521 h 3284874"/>
              <a:gd name="connsiteX4" fmla="*/ 72967 w 1971076"/>
              <a:gd name="connsiteY4" fmla="*/ 3283346 h 3284874"/>
              <a:gd name="connsiteX5" fmla="*/ 56027 w 1971076"/>
              <a:gd name="connsiteY5" fmla="*/ 3284767 h 3284874"/>
              <a:gd name="connsiteX6" fmla="*/ 107 w 1971076"/>
              <a:gd name="connsiteY6" fmla="*/ 3221780 h 3284874"/>
              <a:gd name="connsiteX7" fmla="*/ 107 w 1971076"/>
              <a:gd name="connsiteY7" fmla="*/ 446198 h 3284874"/>
              <a:gd name="connsiteX8" fmla="*/ 72967 w 1971076"/>
              <a:gd name="connsiteY8" fmla="*/ 356217 h 3284874"/>
              <a:gd name="connsiteX9" fmla="*/ 1898096 w 1971076"/>
              <a:gd name="connsiteY9" fmla="*/ 1574 h 3284874"/>
              <a:gd name="connsiteX10" fmla="*/ 1915455 w 1971076"/>
              <a:gd name="connsiteY10" fmla="*/ 117 h 328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1076" h="3284874">
                <a:moveTo>
                  <a:pt x="1915455" y="117"/>
                </a:moveTo>
                <a:cubicBezTo>
                  <a:pt x="1948187" y="2193"/>
                  <a:pt x="1973032" y="30408"/>
                  <a:pt x="1970955" y="63140"/>
                </a:cubicBezTo>
                <a:lnTo>
                  <a:pt x="1970955" y="2838540"/>
                </a:lnTo>
                <a:cubicBezTo>
                  <a:pt x="1969954" y="2881618"/>
                  <a:pt x="1940027" y="2918594"/>
                  <a:pt x="1898096" y="2928521"/>
                </a:cubicBezTo>
                <a:lnTo>
                  <a:pt x="72967" y="3283346"/>
                </a:lnTo>
                <a:cubicBezTo>
                  <a:pt x="67411" y="3284622"/>
                  <a:pt x="61710" y="3285113"/>
                  <a:pt x="56027" y="3284767"/>
                </a:cubicBezTo>
                <a:cubicBezTo>
                  <a:pt x="23204" y="3282818"/>
                  <a:pt x="-1842" y="3254621"/>
                  <a:pt x="107" y="3221780"/>
                </a:cubicBezTo>
                <a:lnTo>
                  <a:pt x="107" y="446198"/>
                </a:lnTo>
                <a:cubicBezTo>
                  <a:pt x="1036" y="403102"/>
                  <a:pt x="31000" y="366090"/>
                  <a:pt x="72967" y="356217"/>
                </a:cubicBezTo>
                <a:lnTo>
                  <a:pt x="1898096" y="1574"/>
                </a:lnTo>
                <a:cubicBezTo>
                  <a:pt x="1903779" y="244"/>
                  <a:pt x="1909626" y="-248"/>
                  <a:pt x="1915455" y="117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900000">
            <a:normAutofit/>
          </a:bodyPr>
          <a:lstStyle>
            <a:lvl1pPr marL="0" indent="0">
              <a:buClr>
                <a:schemeClr val="bg1"/>
              </a:buClr>
              <a:buNone/>
              <a:defRPr sz="1200" b="1" cap="all" baseline="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defRPr sz="1100">
                <a:solidFill>
                  <a:schemeClr val="bg1"/>
                </a:solidFill>
              </a:defRPr>
            </a:lvl2pPr>
            <a:lvl3pPr marL="539750" indent="-139700"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EC2E26-90EF-41D2-8FAD-C0573B251D5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7EFC83-9A76-4017-8C6C-349DCDE48AB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068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et expl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3154681" y="1303199"/>
            <a:ext cx="5640388" cy="317468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4689675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98ECBA21-6195-41F9-A49E-3555631FE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4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2D4603A-D53F-440A-A44A-072C5E566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877DD79-CE6A-441B-8A1A-41CD63ED8B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819" y="1035861"/>
            <a:ext cx="2137351" cy="3563130"/>
          </a:xfrm>
          <a:custGeom>
            <a:avLst/>
            <a:gdLst>
              <a:gd name="connsiteX0" fmla="*/ 1911357 w 1971076"/>
              <a:gd name="connsiteY0" fmla="*/ 0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1076"/>
              <a:gd name="connsiteY0" fmla="*/ 1113 h 3284413"/>
              <a:gd name="connsiteX1" fmla="*/ 1916156 w 1971076"/>
              <a:gd name="connsiteY1" fmla="*/ 0 h 3284413"/>
              <a:gd name="connsiteX2" fmla="*/ 1956259 w 1971076"/>
              <a:gd name="connsiteY2" fmla="*/ 19672 h 3284413"/>
              <a:gd name="connsiteX3" fmla="*/ 1970955 w 1971076"/>
              <a:gd name="connsiteY3" fmla="*/ 62679 h 3284413"/>
              <a:gd name="connsiteX4" fmla="*/ 1970955 w 1971076"/>
              <a:gd name="connsiteY4" fmla="*/ 2838079 h 3284413"/>
              <a:gd name="connsiteX5" fmla="*/ 1898096 w 1971076"/>
              <a:gd name="connsiteY5" fmla="*/ 2928060 h 3284413"/>
              <a:gd name="connsiteX6" fmla="*/ 72967 w 1971076"/>
              <a:gd name="connsiteY6" fmla="*/ 3282885 h 3284413"/>
              <a:gd name="connsiteX7" fmla="*/ 56027 w 1971076"/>
              <a:gd name="connsiteY7" fmla="*/ 3284306 h 3284413"/>
              <a:gd name="connsiteX8" fmla="*/ 107 w 1971076"/>
              <a:gd name="connsiteY8" fmla="*/ 3221319 h 3284413"/>
              <a:gd name="connsiteX9" fmla="*/ 107 w 1971076"/>
              <a:gd name="connsiteY9" fmla="*/ 445737 h 3284413"/>
              <a:gd name="connsiteX10" fmla="*/ 72967 w 1971076"/>
              <a:gd name="connsiteY10" fmla="*/ 355756 h 3284413"/>
              <a:gd name="connsiteX11" fmla="*/ 1898096 w 1971076"/>
              <a:gd name="connsiteY11" fmla="*/ 1113 h 3284413"/>
              <a:gd name="connsiteX0" fmla="*/ 1898096 w 1970955"/>
              <a:gd name="connsiteY0" fmla="*/ 1113 h 3284413"/>
              <a:gd name="connsiteX1" fmla="*/ 1916156 w 1970955"/>
              <a:gd name="connsiteY1" fmla="*/ 0 h 3284413"/>
              <a:gd name="connsiteX2" fmla="*/ 1970955 w 1970955"/>
              <a:gd name="connsiteY2" fmla="*/ 62679 h 3284413"/>
              <a:gd name="connsiteX3" fmla="*/ 1970955 w 1970955"/>
              <a:gd name="connsiteY3" fmla="*/ 2838079 h 3284413"/>
              <a:gd name="connsiteX4" fmla="*/ 1898096 w 1970955"/>
              <a:gd name="connsiteY4" fmla="*/ 2928060 h 3284413"/>
              <a:gd name="connsiteX5" fmla="*/ 72967 w 1970955"/>
              <a:gd name="connsiteY5" fmla="*/ 3282885 h 3284413"/>
              <a:gd name="connsiteX6" fmla="*/ 56027 w 1970955"/>
              <a:gd name="connsiteY6" fmla="*/ 3284306 h 3284413"/>
              <a:gd name="connsiteX7" fmla="*/ 107 w 1970955"/>
              <a:gd name="connsiteY7" fmla="*/ 3221319 h 3284413"/>
              <a:gd name="connsiteX8" fmla="*/ 107 w 1970955"/>
              <a:gd name="connsiteY8" fmla="*/ 445737 h 3284413"/>
              <a:gd name="connsiteX9" fmla="*/ 72967 w 1970955"/>
              <a:gd name="connsiteY9" fmla="*/ 355756 h 3284413"/>
              <a:gd name="connsiteX10" fmla="*/ 1898096 w 1970955"/>
              <a:gd name="connsiteY10" fmla="*/ 1113 h 3284413"/>
              <a:gd name="connsiteX0" fmla="*/ 1898096 w 1970955"/>
              <a:gd name="connsiteY0" fmla="*/ 0 h 3283300"/>
              <a:gd name="connsiteX1" fmla="*/ 1970955 w 1970955"/>
              <a:gd name="connsiteY1" fmla="*/ 61566 h 3283300"/>
              <a:gd name="connsiteX2" fmla="*/ 1970955 w 1970955"/>
              <a:gd name="connsiteY2" fmla="*/ 2836966 h 3283300"/>
              <a:gd name="connsiteX3" fmla="*/ 1898096 w 1970955"/>
              <a:gd name="connsiteY3" fmla="*/ 2926947 h 3283300"/>
              <a:gd name="connsiteX4" fmla="*/ 72967 w 1970955"/>
              <a:gd name="connsiteY4" fmla="*/ 3281772 h 3283300"/>
              <a:gd name="connsiteX5" fmla="*/ 56027 w 1970955"/>
              <a:gd name="connsiteY5" fmla="*/ 3283193 h 3283300"/>
              <a:gd name="connsiteX6" fmla="*/ 107 w 1970955"/>
              <a:gd name="connsiteY6" fmla="*/ 3220206 h 3283300"/>
              <a:gd name="connsiteX7" fmla="*/ 107 w 1970955"/>
              <a:gd name="connsiteY7" fmla="*/ 444624 h 3283300"/>
              <a:gd name="connsiteX8" fmla="*/ 72967 w 1970955"/>
              <a:gd name="connsiteY8" fmla="*/ 354643 h 3283300"/>
              <a:gd name="connsiteX9" fmla="*/ 1898096 w 1970955"/>
              <a:gd name="connsiteY9" fmla="*/ 0 h 3283300"/>
              <a:gd name="connsiteX0" fmla="*/ 1898096 w 1970955"/>
              <a:gd name="connsiteY0" fmla="*/ 1957 h 3285257"/>
              <a:gd name="connsiteX1" fmla="*/ 1970955 w 1970955"/>
              <a:gd name="connsiteY1" fmla="*/ 63523 h 3285257"/>
              <a:gd name="connsiteX2" fmla="*/ 1970955 w 1970955"/>
              <a:gd name="connsiteY2" fmla="*/ 2838923 h 3285257"/>
              <a:gd name="connsiteX3" fmla="*/ 1898096 w 1970955"/>
              <a:gd name="connsiteY3" fmla="*/ 2928904 h 3285257"/>
              <a:gd name="connsiteX4" fmla="*/ 72967 w 1970955"/>
              <a:gd name="connsiteY4" fmla="*/ 3283729 h 3285257"/>
              <a:gd name="connsiteX5" fmla="*/ 56027 w 1970955"/>
              <a:gd name="connsiteY5" fmla="*/ 3285150 h 3285257"/>
              <a:gd name="connsiteX6" fmla="*/ 107 w 1970955"/>
              <a:gd name="connsiteY6" fmla="*/ 3222163 h 3285257"/>
              <a:gd name="connsiteX7" fmla="*/ 107 w 1970955"/>
              <a:gd name="connsiteY7" fmla="*/ 446581 h 3285257"/>
              <a:gd name="connsiteX8" fmla="*/ 72967 w 1970955"/>
              <a:gd name="connsiteY8" fmla="*/ 356600 h 3285257"/>
              <a:gd name="connsiteX9" fmla="*/ 1898096 w 1970955"/>
              <a:gd name="connsiteY9" fmla="*/ 1957 h 3285257"/>
              <a:gd name="connsiteX0" fmla="*/ 1898096 w 1970975"/>
              <a:gd name="connsiteY0" fmla="*/ 2469 h 3285769"/>
              <a:gd name="connsiteX1" fmla="*/ 1970955 w 1970975"/>
              <a:gd name="connsiteY1" fmla="*/ 64035 h 3285769"/>
              <a:gd name="connsiteX2" fmla="*/ 1970955 w 1970975"/>
              <a:gd name="connsiteY2" fmla="*/ 2839435 h 3285769"/>
              <a:gd name="connsiteX3" fmla="*/ 1898096 w 1970975"/>
              <a:gd name="connsiteY3" fmla="*/ 2929416 h 3285769"/>
              <a:gd name="connsiteX4" fmla="*/ 72967 w 1970975"/>
              <a:gd name="connsiteY4" fmla="*/ 3284241 h 3285769"/>
              <a:gd name="connsiteX5" fmla="*/ 56027 w 1970975"/>
              <a:gd name="connsiteY5" fmla="*/ 3285662 h 3285769"/>
              <a:gd name="connsiteX6" fmla="*/ 107 w 1970975"/>
              <a:gd name="connsiteY6" fmla="*/ 3222675 h 3285769"/>
              <a:gd name="connsiteX7" fmla="*/ 107 w 1970975"/>
              <a:gd name="connsiteY7" fmla="*/ 447093 h 3285769"/>
              <a:gd name="connsiteX8" fmla="*/ 72967 w 1970975"/>
              <a:gd name="connsiteY8" fmla="*/ 357112 h 3285769"/>
              <a:gd name="connsiteX9" fmla="*/ 1898096 w 1970975"/>
              <a:gd name="connsiteY9" fmla="*/ 2469 h 328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0975" h="3285769">
                <a:moveTo>
                  <a:pt x="1898096" y="2469"/>
                </a:moveTo>
                <a:cubicBezTo>
                  <a:pt x="1968935" y="-10387"/>
                  <a:pt x="1971263" y="29459"/>
                  <a:pt x="1970955" y="64035"/>
                </a:cubicBezTo>
                <a:lnTo>
                  <a:pt x="1970955" y="2839435"/>
                </a:lnTo>
                <a:cubicBezTo>
                  <a:pt x="1969954" y="2882513"/>
                  <a:pt x="1940027" y="2919489"/>
                  <a:pt x="1898096" y="2929416"/>
                </a:cubicBezTo>
                <a:lnTo>
                  <a:pt x="72967" y="3284241"/>
                </a:lnTo>
                <a:cubicBezTo>
                  <a:pt x="67411" y="3285517"/>
                  <a:pt x="61710" y="3286008"/>
                  <a:pt x="56027" y="3285662"/>
                </a:cubicBezTo>
                <a:cubicBezTo>
                  <a:pt x="23204" y="3283713"/>
                  <a:pt x="-1842" y="3255516"/>
                  <a:pt x="107" y="3222675"/>
                </a:cubicBezTo>
                <a:lnTo>
                  <a:pt x="107" y="447093"/>
                </a:lnTo>
                <a:cubicBezTo>
                  <a:pt x="1036" y="403997"/>
                  <a:pt x="31000" y="366985"/>
                  <a:pt x="72967" y="357112"/>
                </a:cubicBezTo>
                <a:lnTo>
                  <a:pt x="1898096" y="2469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txBody>
          <a:bodyPr wrap="square" lIns="180000" tIns="504000" rIns="180000">
            <a:noAutofit/>
          </a:bodyPr>
          <a:lstStyle>
            <a:lvl1pPr marL="0" indent="0">
              <a:buNone/>
              <a:defRPr b="1" cap="all" baseline="0"/>
            </a:lvl1pPr>
            <a:lvl2pPr marL="177800" indent="-177800">
              <a:defRPr/>
            </a:lvl2pPr>
            <a:lvl3pPr marL="538163" indent="-139700">
              <a:defRPr/>
            </a:lvl3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F8F44CC-8C68-4CC0-B39D-59546ABD451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098F6-51B9-423B-8282-FC5C41509D0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318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sous-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0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3705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AE61FC6-47A1-4B77-B7FA-C6C3AD0E74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5" y="347665"/>
            <a:ext cx="3452199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  <a:effectLst>
            <a:outerShdw dist="292100" dir="2700000" algn="tl" rotWithShape="0">
              <a:schemeClr val="tx2"/>
            </a:outerShdw>
          </a:effectLst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522F5-C1D6-45D1-8FE8-6AA4638CBD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170C2CE-EC95-4D24-AF19-3C4592061E8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6" name="Groupe 15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3" name="Connecteur droit 22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409021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graphique 7"/>
          <p:cNvSpPr>
            <a:spLocks noGrp="1"/>
          </p:cNvSpPr>
          <p:nvPr>
            <p:ph type="chart" sz="quarter" idx="19"/>
          </p:nvPr>
        </p:nvSpPr>
        <p:spPr>
          <a:xfrm>
            <a:off x="534905" y="1242664"/>
            <a:ext cx="8074191" cy="3242024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92FFF1A9-33ED-4929-B092-8AD8D3E91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654998"/>
            <a:ext cx="7966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CE371FB-9DF1-4A23-9FE5-090D69002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3CFCF5D8-6CF0-4B46-8200-9442516A2D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FAF39D-8643-437D-A19C-C13288CEDE9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35F92-D189-45A3-A4C7-F1C2C5AD26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88793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ableau 4"/>
          <p:cNvSpPr>
            <a:spLocks noGrp="1"/>
          </p:cNvSpPr>
          <p:nvPr>
            <p:ph type="tbl" sz="quarter" idx="20"/>
          </p:nvPr>
        </p:nvSpPr>
        <p:spPr>
          <a:xfrm>
            <a:off x="534906" y="1311275"/>
            <a:ext cx="8074188" cy="3173412"/>
          </a:xfrm>
          <a:prstGeom prst="rect">
            <a:avLst/>
          </a:prstGeom>
          <a:noFill/>
        </p:spPr>
        <p:txBody>
          <a:bodyPr vert="horz" wrap="square" lIns="91440" tIns="45720" rIns="91440" bIns="612000" rtlCol="0" anchor="ctr">
            <a:noAutofit/>
          </a:bodyPr>
          <a:lstStyle>
            <a:lvl1pPr>
              <a:defRPr lang="fr-FR" dirty="0"/>
            </a:lvl1pPr>
          </a:lstStyle>
          <a:p>
            <a:pPr marL="0" lvl="0" indent="0" algn="ctr">
              <a:spcBef>
                <a:spcPts val="1200"/>
              </a:spcBef>
              <a:buNone/>
            </a:pPr>
            <a:endParaRPr lang="en-US" noProof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2D62A31-73C7-487D-9447-7CFD2A6476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608FCC-47BC-4B3F-9C8F-D15D97874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1D2869C9-E3C8-42DF-80C2-801647CAD1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1920" y="937699"/>
            <a:ext cx="2570400" cy="370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ctr">
              <a:buNone/>
              <a:defRPr sz="14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GRAPHIC TITLE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4745E5B-0737-4D42-8A98-1FC3C4E4B37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ED293-B029-472F-B1B2-76F65C1C19B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252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D31BC8-7CE9-4D2C-B743-19F75448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9B9143-37F9-49E8-B7D4-35DEA86B0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57F3713-961F-4420-8603-3FF86494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BC96FCD4-6036-4B2B-852C-42B4E1B8EC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251253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- Content &amp;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338" y="2073733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Espace réservé pour une image  3"/>
          <p:cNvSpPr>
            <a:spLocks noGrp="1"/>
          </p:cNvSpPr>
          <p:nvPr>
            <p:ph type="pic" sz="quarter" idx="25"/>
          </p:nvPr>
        </p:nvSpPr>
        <p:spPr>
          <a:xfrm>
            <a:off x="6037157" y="0"/>
            <a:ext cx="3106843" cy="51434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02800" y="72000"/>
            <a:ext cx="524516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/>
              <a:t>TitLe</a:t>
            </a:r>
            <a:r>
              <a:rPr lang="en-GB" noProof="0" dirty="0"/>
              <a:t> 1 (LEVEL 0) </a:t>
            </a:r>
            <a:r>
              <a:rPr lang="en-GB" noProof="0" dirty="0" err="1"/>
              <a:t>arial</a:t>
            </a:r>
            <a:r>
              <a:rPr lang="en-GB" noProof="0" dirty="0"/>
              <a:t> 18-point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D52E7CA-940C-4B6E-9E73-0245BA95FC91}" type="slidenum">
              <a:rPr lang="fr-FR" smtClean="0">
                <a:solidFill>
                  <a:srgbClr val="575756"/>
                </a:solidFill>
              </a:rPr>
              <a:pPr/>
              <a:t>‹#›</a:t>
            </a:fld>
            <a:r>
              <a:rPr lang="fr-FR">
                <a:solidFill>
                  <a:srgbClr val="575756"/>
                </a:solidFill>
              </a:rPr>
              <a:t> /</a:t>
            </a:r>
            <a:endParaRPr lang="fr-FR" dirty="0">
              <a:solidFill>
                <a:srgbClr val="575756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noProof="0"/>
              <a:t>Červený Kohout 2026</a:t>
            </a:r>
            <a:endParaRPr lang="en-GB" noProof="0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02800" y="399600"/>
            <a:ext cx="524516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cap="none" baseline="0">
                <a:solidFill>
                  <a:schemeClr val="tx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GB" noProof="0" dirty="0"/>
              <a:t>Text level 1 Arial 14-point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4" hasCustomPrompt="1"/>
          </p:nvPr>
        </p:nvSpPr>
        <p:spPr>
          <a:xfrm>
            <a:off x="804696" y="1142999"/>
            <a:ext cx="5232461" cy="30591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8"/>
            <a:r>
              <a:rPr lang="en-GB" noProof="0" dirty="0"/>
              <a:t>Level 4</a:t>
            </a: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9534310" y="1281746"/>
            <a:ext cx="2952328" cy="30828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an image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GB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 in the </a:t>
            </a:r>
            <a:r>
              <a:rPr lang="en-GB" sz="900" b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your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GB" sz="900" u="sng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GB" sz="900" b="1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GB" sz="900" baseline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GB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GB" sz="9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</a:p>
        </p:txBody>
      </p:sp>
      <p:grpSp>
        <p:nvGrpSpPr>
          <p:cNvPr id="24" name="Groupe 23"/>
          <p:cNvGrpSpPr/>
          <p:nvPr userDrawn="1"/>
        </p:nvGrpSpPr>
        <p:grpSpPr>
          <a:xfrm flipH="1">
            <a:off x="9302033" y="1342252"/>
            <a:ext cx="144016" cy="2903220"/>
            <a:chOff x="-252536" y="-475622"/>
            <a:chExt cx="144016" cy="2903220"/>
          </a:xfrm>
        </p:grpSpPr>
        <p:cxnSp>
          <p:nvCxnSpPr>
            <p:cNvPr id="27" name="Connecteur droit 26"/>
            <p:cNvCxnSpPr/>
            <p:nvPr userDrawn="1"/>
          </p:nvCxnSpPr>
          <p:spPr>
            <a:xfrm rot="10800000" flipH="1" flipV="1">
              <a:off x="-252536" y="-475622"/>
              <a:ext cx="0" cy="290322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 userDrawn="1"/>
          </p:nvCxnSpPr>
          <p:spPr>
            <a:xfrm flipH="1">
              <a:off x="-252536" y="911924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73172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0CF050A-E60B-4C68-B961-2A04CB785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800" y="4399199"/>
            <a:ext cx="1112314" cy="52174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2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137" y="1286333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7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543851" y="447537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331893" y="25544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220" y="1985275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220" y="2648832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02E04996-EC07-4C64-B0F2-09EBFB0A49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25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137" y="1286333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0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452" y="2017173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452" y="2680730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0CF050A-E60B-4C68-B961-2A04CB785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2800" y="4399199"/>
            <a:ext cx="1112314" cy="52174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2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7452" y="1318231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7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'ouverture dro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815083" y="479435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tx2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Forme libre : forme 25">
            <a:extLst>
              <a:ext uri="{FF2B5EF4-FFF2-40B4-BE49-F238E27FC236}">
                <a16:creationId xmlns:a16="http://schemas.microsoft.com/office/drawing/2014/main" id="{D312B631-1C62-497B-A76B-AAB622731091}"/>
              </a:ext>
            </a:extLst>
          </p:cNvPr>
          <p:cNvSpPr/>
          <p:nvPr userDrawn="1"/>
        </p:nvSpPr>
        <p:spPr>
          <a:xfrm>
            <a:off x="4603125" y="287343"/>
            <a:ext cx="4001192" cy="4306581"/>
          </a:xfrm>
          <a:custGeom>
            <a:avLst/>
            <a:gdLst>
              <a:gd name="connsiteX0" fmla="*/ 3885673 w 3981622"/>
              <a:gd name="connsiteY0" fmla="*/ 0 h 4285517"/>
              <a:gd name="connsiteX1" fmla="*/ 3974309 w 3981622"/>
              <a:gd name="connsiteY1" fmla="*/ 59895 h 4285517"/>
              <a:gd name="connsiteX2" fmla="*/ 3981622 w 3981622"/>
              <a:gd name="connsiteY2" fmla="*/ 100862 h 4285517"/>
              <a:gd name="connsiteX3" fmla="*/ 3981622 w 3981622"/>
              <a:gd name="connsiteY3" fmla="*/ 100868 h 4285517"/>
              <a:gd name="connsiteX4" fmla="*/ 3981622 w 3981622"/>
              <a:gd name="connsiteY4" fmla="*/ 3207409 h 4285517"/>
              <a:gd name="connsiteX5" fmla="*/ 3981622 w 3981622"/>
              <a:gd name="connsiteY5" fmla="*/ 3330161 h 4285517"/>
              <a:gd name="connsiteX6" fmla="*/ 3981622 w 3981622"/>
              <a:gd name="connsiteY6" fmla="*/ 3407434 h 4285517"/>
              <a:gd name="connsiteX7" fmla="*/ 3863859 w 3981622"/>
              <a:gd name="connsiteY7" fmla="*/ 3553188 h 4285517"/>
              <a:gd name="connsiteX8" fmla="*/ 236220 w 3981622"/>
              <a:gd name="connsiteY8" fmla="*/ 4263064 h 4285517"/>
              <a:gd name="connsiteX9" fmla="*/ 236220 w 3981622"/>
              <a:gd name="connsiteY9" fmla="*/ 4260278 h 4285517"/>
              <a:gd name="connsiteX10" fmla="*/ 117889 w 3981622"/>
              <a:gd name="connsiteY10" fmla="*/ 4283343 h 4285517"/>
              <a:gd name="connsiteX11" fmla="*/ 0 w 3981622"/>
              <a:gd name="connsiteY11" fmla="*/ 4183988 h 4285517"/>
              <a:gd name="connsiteX12" fmla="*/ 0 w 3981622"/>
              <a:gd name="connsiteY12" fmla="*/ 876918 h 4285517"/>
              <a:gd name="connsiteX13" fmla="*/ 117889 w 3981622"/>
              <a:gd name="connsiteY13" fmla="*/ 731795 h 4285517"/>
              <a:gd name="connsiteX14" fmla="*/ 3863860 w 3981622"/>
              <a:gd name="connsiteY14" fmla="*/ 1513 h 4285517"/>
              <a:gd name="connsiteX15" fmla="*/ 3863860 w 3981622"/>
              <a:gd name="connsiteY15" fmla="*/ 2144 h 4285517"/>
              <a:gd name="connsiteX16" fmla="*/ 3885673 w 3981622"/>
              <a:gd name="connsiteY16" fmla="*/ 0 h 42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81622" h="4285517">
                <a:moveTo>
                  <a:pt x="3885673" y="0"/>
                </a:moveTo>
                <a:cubicBezTo>
                  <a:pt x="3926619" y="0"/>
                  <a:pt x="3960118" y="23121"/>
                  <a:pt x="3974309" y="59895"/>
                </a:cubicBezTo>
                <a:lnTo>
                  <a:pt x="3981622" y="100862"/>
                </a:lnTo>
                <a:lnTo>
                  <a:pt x="3981622" y="100868"/>
                </a:lnTo>
                <a:lnTo>
                  <a:pt x="3981622" y="3207409"/>
                </a:lnTo>
                <a:lnTo>
                  <a:pt x="3981622" y="3330161"/>
                </a:lnTo>
                <a:lnTo>
                  <a:pt x="3981622" y="3407434"/>
                </a:lnTo>
                <a:cubicBezTo>
                  <a:pt x="3980210" y="3477196"/>
                  <a:pt x="3931768" y="3537150"/>
                  <a:pt x="3863859" y="3553188"/>
                </a:cubicBezTo>
                <a:lnTo>
                  <a:pt x="236220" y="4263064"/>
                </a:lnTo>
                <a:lnTo>
                  <a:pt x="236220" y="4260278"/>
                </a:lnTo>
                <a:lnTo>
                  <a:pt x="117889" y="4283343"/>
                </a:lnTo>
                <a:cubicBezTo>
                  <a:pt x="52829" y="4296078"/>
                  <a:pt x="0" y="4251570"/>
                  <a:pt x="0" y="4183988"/>
                </a:cubicBezTo>
                <a:lnTo>
                  <a:pt x="0" y="876918"/>
                </a:lnTo>
                <a:cubicBezTo>
                  <a:pt x="1710" y="807357"/>
                  <a:pt x="50156" y="747719"/>
                  <a:pt x="117889" y="731795"/>
                </a:cubicBezTo>
                <a:lnTo>
                  <a:pt x="3863860" y="1513"/>
                </a:lnTo>
                <a:lnTo>
                  <a:pt x="3863860" y="2144"/>
                </a:lnTo>
                <a:cubicBezTo>
                  <a:pt x="3871047" y="762"/>
                  <a:pt x="3878347" y="44"/>
                  <a:pt x="3885673" y="0"/>
                </a:cubicBezTo>
                <a:close/>
              </a:path>
            </a:pathLst>
          </a:custGeom>
          <a:solidFill>
            <a:schemeClr val="bg1"/>
          </a:solidFill>
          <a:ln w="126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Titre 7">
            <a:extLst>
              <a:ext uri="{FF2B5EF4-FFF2-40B4-BE49-F238E27FC236}">
                <a16:creationId xmlns:a16="http://schemas.microsoft.com/office/drawing/2014/main" id="{7DF1ECAD-5FBE-4A81-939A-22479C884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452" y="2017173"/>
            <a:ext cx="3229311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2451FC70-2CFA-417D-AE0B-CF2ABAE2CB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7452" y="2680730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E8722E-D48C-4523-8570-EEE12C861EA0}"/>
              </a:ext>
            </a:extLst>
          </p:cNvPr>
          <p:cNvSpPr txBox="1"/>
          <p:nvPr userDrawn="1"/>
        </p:nvSpPr>
        <p:spPr>
          <a:xfrm>
            <a:off x="-2913196" y="494385"/>
            <a:ext cx="273057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To change the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background image</a:t>
            </a: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Right click </a:t>
            </a:r>
            <a:b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on the slide</a:t>
            </a:r>
          </a:p>
          <a:p>
            <a:pPr marL="1343025" indent="-176213" defTabSz="914400">
              <a:spcBef>
                <a:spcPts val="200"/>
              </a:spcBef>
              <a:buFontTx/>
              <a:buAutoNum type="arabicPeriod"/>
            </a:pPr>
            <a:r>
              <a:rPr lang="en-GB" sz="900" dirty="0">
                <a:solidFill>
                  <a:srgbClr val="000000"/>
                </a:solidFill>
                <a:cs typeface="Arial" panose="020B0604020202020204" pitchFamily="34" charset="0"/>
              </a:rPr>
              <a:t>Select </a:t>
            </a:r>
            <a:r>
              <a:rPr lang="en-GB" sz="900" b="1" dirty="0">
                <a:solidFill>
                  <a:srgbClr val="000000"/>
                </a:solidFill>
                <a:cs typeface="Arial" panose="020B0604020202020204" pitchFamily="34" charset="0"/>
              </a:rPr>
              <a:t>Format Background…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A5B71AE-9836-4154-8F1C-68436F00CA5D}"/>
              </a:ext>
            </a:extLst>
          </p:cNvPr>
          <p:cNvGrpSpPr/>
          <p:nvPr userDrawn="1"/>
        </p:nvGrpSpPr>
        <p:grpSpPr>
          <a:xfrm>
            <a:off x="-252536" y="581025"/>
            <a:ext cx="144016" cy="4562475"/>
            <a:chOff x="-252536" y="-197952"/>
            <a:chExt cx="144016" cy="4562475"/>
          </a:xfrm>
        </p:grpSpPr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21736A7-4722-41C0-B9AB-49CABE94B202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544C69D-836D-40B9-B5E6-7C1FD15A7CA9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A939972-6BC0-4659-8548-460B9E6E1A3D}"/>
              </a:ext>
            </a:extLst>
          </p:cNvPr>
          <p:cNvGrpSpPr/>
          <p:nvPr userDrawn="1"/>
        </p:nvGrpSpPr>
        <p:grpSpPr>
          <a:xfrm>
            <a:off x="-2826511" y="801120"/>
            <a:ext cx="1036578" cy="1284997"/>
            <a:chOff x="-2826511" y="445389"/>
            <a:chExt cx="1036578" cy="128499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270DCF5-F078-4080-9FF3-9D571E112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6617" y="445389"/>
              <a:ext cx="1006684" cy="1262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8DDD0B-C460-48C6-9D9C-2A31D8DBBD32}"/>
                </a:ext>
              </a:extLst>
            </p:cNvPr>
            <p:cNvSpPr/>
            <p:nvPr userDrawn="1"/>
          </p:nvSpPr>
          <p:spPr>
            <a:xfrm>
              <a:off x="-2826511" y="1530361"/>
              <a:ext cx="198905" cy="200025"/>
            </a:xfrm>
            <a:prstGeom prst="rect">
              <a:avLst/>
            </a:prstGeom>
            <a:noFill/>
            <a:ln w="19050" cap="flat" cmpd="sng" algn="ctr">
              <a:solidFill>
                <a:srgbClr val="17428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831C480-B136-4FF3-87F2-90E709C10B03}"/>
              </a:ext>
            </a:extLst>
          </p:cNvPr>
          <p:cNvGrpSpPr/>
          <p:nvPr userDrawn="1"/>
        </p:nvGrpSpPr>
        <p:grpSpPr>
          <a:xfrm>
            <a:off x="-2913196" y="3014162"/>
            <a:ext cx="2036896" cy="2094363"/>
            <a:chOff x="-2913196" y="3090225"/>
            <a:chExt cx="2036896" cy="209436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E578851-603A-4398-AD3B-6E0C471E3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13196" y="3090225"/>
              <a:ext cx="2036896" cy="20943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9F89D8D9-0149-44E3-91F2-D3D6AE98C521}"/>
                </a:ext>
              </a:extLst>
            </p:cNvPr>
            <p:cNvGrpSpPr/>
            <p:nvPr userDrawn="1"/>
          </p:nvGrpSpPr>
          <p:grpSpPr>
            <a:xfrm>
              <a:off x="-2727050" y="3695220"/>
              <a:ext cx="1117326" cy="1003779"/>
              <a:chOff x="-2716790" y="4112070"/>
              <a:chExt cx="1117326" cy="100377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94E929-FD2D-4538-B337-60AFC9AD3C58}"/>
                  </a:ext>
                </a:extLst>
              </p:cNvPr>
              <p:cNvSpPr/>
              <p:nvPr userDrawn="1"/>
            </p:nvSpPr>
            <p:spPr>
              <a:xfrm>
                <a:off x="-2716790" y="4112070"/>
                <a:ext cx="1117326" cy="174732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4EC88C-E52F-4BFF-B4AF-F27B64258331}"/>
                  </a:ext>
                </a:extLst>
              </p:cNvPr>
              <p:cNvSpPr/>
              <p:nvPr userDrawn="1"/>
            </p:nvSpPr>
            <p:spPr>
              <a:xfrm>
                <a:off x="-2618079" y="4902808"/>
                <a:ext cx="347102" cy="213041"/>
              </a:xfrm>
              <a:prstGeom prst="rect">
                <a:avLst/>
              </a:prstGeom>
              <a:noFill/>
              <a:ln w="19050" cap="flat" cmpd="sng" algn="ctr">
                <a:solidFill>
                  <a:srgbClr val="17428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2E04996-EC07-4C64-B0F2-09EBFB0A49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89" y="4518118"/>
            <a:ext cx="755906" cy="320041"/>
          </a:xfrm>
          <a:prstGeom prst="rect">
            <a:avLst/>
          </a:prstGeom>
        </p:spPr>
      </p:pic>
      <p:pic>
        <p:nvPicPr>
          <p:cNvPr id="24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7452" y="1318231"/>
            <a:ext cx="158226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8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23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 -génér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74E91AA8-C015-4387-82B4-F58B104D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506" y="195495"/>
            <a:ext cx="3019275" cy="255870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303DBCEF-3D39-4B0C-A27F-D3DC6723A0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491466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1466" y="14069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3FAC12E-FCF1-453F-B666-B5FAF45A7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8538" t="28036" r="14706" b="32204"/>
          <a:stretch/>
        </p:blipFill>
        <p:spPr>
          <a:xfrm>
            <a:off x="7993378" y="4441121"/>
            <a:ext cx="801253" cy="4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96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10" name="Rigips">
            <a:extLst>
              <a:ext uri="{FF2B5EF4-FFF2-40B4-BE49-F238E27FC236}">
                <a16:creationId xmlns:a16="http://schemas.microsoft.com/office/drawing/2014/main" id="{C43216A6-66A2-4071-A894-BD1916AEAB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150" y="348102"/>
            <a:ext cx="1582269" cy="504000"/>
          </a:xfrm>
          <a:prstGeom prst="rect">
            <a:avLst/>
          </a:prstGeom>
        </p:spPr>
      </p:pic>
      <p:pic>
        <p:nvPicPr>
          <p:cNvPr id="8" name="new-logo SG">
            <a:extLst>
              <a:ext uri="{FF2B5EF4-FFF2-40B4-BE49-F238E27FC236}">
                <a16:creationId xmlns:a16="http://schemas.microsoft.com/office/drawing/2014/main" id="{F93D19E6-70B3-45E8-9175-D3288E514E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0"/>
            <a:ext cx="7675290" cy="3435361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58CF97-6444-4AE4-817F-703A4BDE1B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57E4A0-4EE4-4500-996A-5BDE870B55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A0BAD95-AD7B-4ECA-9E20-F13672D31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80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-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960C251C-F3FA-4AC9-B5DD-9046FADE7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3353" y="341752"/>
            <a:ext cx="6336562" cy="445271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900FAFF-F27C-4C5D-B07D-D16957E04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5" y="1996313"/>
            <a:ext cx="3229311" cy="615553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27" name="Espace réservé du texte 7">
            <a:extLst>
              <a:ext uri="{FF2B5EF4-FFF2-40B4-BE49-F238E27FC236}">
                <a16:creationId xmlns:a16="http://schemas.microsoft.com/office/drawing/2014/main" id="{5CC29B3E-6E76-4567-A562-63CF773E7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6245" y="2665618"/>
            <a:ext cx="3229311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1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95DF099-7060-49EF-B450-2715013A80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3210" y="2296685"/>
            <a:ext cx="566737" cy="404813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  <a:lvl3pPr marL="723900" indent="0">
              <a:buNone/>
              <a:defRPr/>
            </a:lvl3pPr>
            <a:lvl4pPr marL="723900" indent="0">
              <a:buNone/>
              <a:defRPr/>
            </a:lvl4pPr>
            <a:lvl5pPr marL="245700" indent="0">
              <a:buNone/>
              <a:defRPr/>
            </a:lvl5pPr>
          </a:lstStyle>
          <a:p>
            <a:pPr lvl="0"/>
            <a:r>
              <a:rPr lang="en-US" noProof="0"/>
              <a:t>N°</a:t>
            </a:r>
          </a:p>
        </p:txBody>
      </p:sp>
      <p:pic>
        <p:nvPicPr>
          <p:cNvPr id="10" name="Rigips">
            <a:extLst>
              <a:ext uri="{FF2B5EF4-FFF2-40B4-BE49-F238E27FC236}">
                <a16:creationId xmlns:a16="http://schemas.microsoft.com/office/drawing/2014/main" id="{932F02C9-13CC-4A4E-8A43-EA3EE11A53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150" y="348102"/>
            <a:ext cx="1582269" cy="504000"/>
          </a:xfrm>
          <a:prstGeom prst="rect">
            <a:avLst/>
          </a:prstGeom>
        </p:spPr>
      </p:pic>
      <p:pic>
        <p:nvPicPr>
          <p:cNvPr id="8" name="new-logo SG">
            <a:extLst>
              <a:ext uri="{FF2B5EF4-FFF2-40B4-BE49-F238E27FC236}">
                <a16:creationId xmlns:a16="http://schemas.microsoft.com/office/drawing/2014/main" id="{68F3C144-CEB3-4EEE-AC4E-B9A80A0806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1924" y="4286602"/>
            <a:ext cx="1231107" cy="6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172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sous-par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0" y="2093146"/>
            <a:ext cx="3492000" cy="11251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228594" marR="0" indent="-228594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1" i="0" cap="all" baseline="0">
                <a:ln>
                  <a:noFill/>
                </a:ln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  <a:p>
            <a:r>
              <a:rPr lang="en-US" noProof="0" dirty="0"/>
              <a:t>Title 2 Arial corps 12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948DE6C-A9E7-4243-B395-48749870B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370526"/>
            <a:ext cx="4065235" cy="615553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FAE61FC6-47A1-4B77-B7FA-C6C3AD0E74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5" y="347665"/>
            <a:ext cx="3452199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  <a:effectLst>
            <a:outerShdw dist="292100" dir="2700000" algn="tl" rotWithShape="0">
              <a:schemeClr val="tx2"/>
            </a:outerShdw>
          </a:effectLst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522F5-C1D6-45D1-8FE8-6AA4638CBD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170C2CE-EC95-4D24-AF19-3C4592061E8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6" name="Groupe 15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3" name="Connecteur droit 22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8457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0"/>
            <a:ext cx="7675290" cy="3435361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58CF97-6444-4AE4-817F-703A4BDE1B2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57E4A0-4EE4-4500-996A-5BDE870B55F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A0BAD95-AD7B-4ECA-9E20-F13672D31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0187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84982" y="1073301"/>
            <a:ext cx="411232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F701E6A-EC33-47ED-867A-87D491AB552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C26DBE-6803-46D8-8AC1-E41CA38B8C7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F41775F-9C59-47DD-9DD9-A6E52E0F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0190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654998"/>
            <a:ext cx="7973765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grpSp>
        <p:nvGrpSpPr>
          <p:cNvPr id="22" name="Groupe 21"/>
          <p:cNvGrpSpPr/>
          <p:nvPr userDrawn="1"/>
        </p:nvGrpSpPr>
        <p:grpSpPr>
          <a:xfrm>
            <a:off x="-3357114" y="1134349"/>
            <a:ext cx="3204941" cy="1744067"/>
            <a:chOff x="-3348880" y="587521"/>
            <a:chExt cx="3204941" cy="1744067"/>
          </a:xfrm>
        </p:grpSpPr>
        <p:sp>
          <p:nvSpPr>
            <p:cNvPr id="23" name="ZoneTexte 22"/>
            <p:cNvSpPr txBox="1"/>
            <p:nvPr userDrawn="1"/>
          </p:nvSpPr>
          <p:spPr>
            <a:xfrm>
              <a:off x="-3348880" y="587521"/>
              <a:ext cx="3059374" cy="174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change the style of your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titles </a:t>
              </a:r>
              <a:r>
                <a:rPr lang="en-US" sz="900" b="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 levels:</a:t>
              </a: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your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text in the text box</a:t>
              </a:r>
              <a:endPara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 your text to the next level,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List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Level</a:t>
              </a:r>
              <a:br>
                <a:rPr lang="en-US" sz="900" b="1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r>
                <a:rPr lang="en-US" sz="90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move</a:t>
              </a: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your text to the previous level,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Home menu, in the Paragraph group, </a:t>
              </a:r>
              <a:b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</a:t>
              </a:r>
              <a:r>
                <a:rPr lang="en-US" sz="900" b="1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List Level</a:t>
              </a:r>
              <a:endPara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>
                <a:spcBef>
                  <a:spcPts val="200"/>
                </a:spcBef>
                <a:buAutoNum type="arabicPeriod"/>
              </a:pPr>
              <a:endPara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will apply a predefined text style.</a:t>
              </a:r>
            </a:p>
          </p:txBody>
        </p:sp>
        <p:grpSp>
          <p:nvGrpSpPr>
            <p:cNvPr id="24" name="Groupe 23"/>
            <p:cNvGrpSpPr/>
            <p:nvPr userDrawn="1"/>
          </p:nvGrpSpPr>
          <p:grpSpPr>
            <a:xfrm>
              <a:off x="-287939" y="663721"/>
              <a:ext cx="144000" cy="1570751"/>
              <a:chOff x="-252536" y="0"/>
              <a:chExt cx="144016" cy="1570751"/>
            </a:xfrm>
          </p:grpSpPr>
          <p:cxnSp>
            <p:nvCxnSpPr>
              <p:cNvPr id="27" name="Connecteur droit 26"/>
              <p:cNvCxnSpPr/>
              <p:nvPr userDrawn="1"/>
            </p:nvCxnSpPr>
            <p:spPr>
              <a:xfrm>
                <a:off x="-252536" y="0"/>
                <a:ext cx="898" cy="157075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 userDrawn="1"/>
            </p:nvCxnSpPr>
            <p:spPr>
              <a:xfrm flipH="1">
                <a:off x="-252536" y="211832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ZoneTexte 28"/>
          <p:cNvSpPr txBox="1"/>
          <p:nvPr userDrawn="1"/>
        </p:nvSpPr>
        <p:spPr>
          <a:xfrm>
            <a:off x="-3248517" y="3753974"/>
            <a:ext cx="295232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the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Insert tab, go to Header &amp; Footer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Presentation title in the Footer area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apply this change to the current slide only or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US" sz="900" b="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apply the change to the entire presentation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e 29"/>
          <p:cNvGrpSpPr/>
          <p:nvPr userDrawn="1"/>
        </p:nvGrpSpPr>
        <p:grpSpPr>
          <a:xfrm>
            <a:off x="-296189" y="3753974"/>
            <a:ext cx="144016" cy="1364565"/>
            <a:chOff x="-252536" y="-795971"/>
            <a:chExt cx="144016" cy="1364565"/>
          </a:xfrm>
        </p:grpSpPr>
        <p:cxnSp>
          <p:nvCxnSpPr>
            <p:cNvPr id="31" name="Connecteur droit 30"/>
            <p:cNvCxnSpPr/>
            <p:nvPr userDrawn="1"/>
          </p:nvCxnSpPr>
          <p:spPr>
            <a:xfrm>
              <a:off x="-252536" y="-795971"/>
              <a:ext cx="0" cy="136456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 userDrawn="1"/>
          </p:nvCxnSpPr>
          <p:spPr>
            <a:xfrm flipH="1">
              <a:off x="-252536" y="338145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730359" y="1710119"/>
            <a:ext cx="253420" cy="183967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730359" y="2281619"/>
            <a:ext cx="253420" cy="18396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8B292E44-78F0-46CB-8E25-ADFBC4475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91AF826-6135-4D1B-88F9-048CD66C02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FEEE405-8235-42BE-A489-8306C9A0C8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6804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F7D78955-164B-4A0F-8C9D-680FC8F401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3608" y="1073301"/>
            <a:ext cx="269955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F9446D-A7AF-4B50-AD59-DB380E24CDB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36AEF9-67A3-4B74-8333-BF55A40C18C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3444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1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BFDFF783-0F3D-4B87-B773-EE89DBDEA5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01" y="654998"/>
            <a:ext cx="5064056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3483C-7FD2-4451-825B-7A9326290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5064055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284DC51A-D5E9-46AD-A915-1D44753E9C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1"/>
            <a:ext cx="4821046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CBF8930B-8B4A-46DB-A8D2-8C018F037CE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15541" y="347665"/>
            <a:ext cx="3382641" cy="4168774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5F8665-7307-4C94-8A8E-6148FE0EADB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2C9C9-4017-49F2-8C78-5369EDA8D2C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9302033" y="374577"/>
            <a:ext cx="3240360" cy="3221395"/>
            <a:chOff x="9302033" y="374577"/>
            <a:chExt cx="3240360" cy="3221395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9590065" y="374577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A7E34BA-7C0C-4F4A-BE93-C9D8B7757AE2}"/>
                </a:ext>
              </a:extLst>
            </p:cNvPr>
            <p:cNvGrpSpPr/>
            <p:nvPr userDrawn="1"/>
          </p:nvGrpSpPr>
          <p:grpSpPr>
            <a:xfrm flipH="1">
              <a:off x="9302033" y="554852"/>
              <a:ext cx="144016" cy="2903220"/>
              <a:chOff x="-252536" y="-475622"/>
              <a:chExt cx="144016" cy="2903220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A2C0092-0D10-44DF-A42D-62236A482999}"/>
                  </a:ext>
                </a:extLst>
              </p:cNvPr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7692B5F3-A908-4F3E-A116-A35317B4C62C}"/>
                  </a:ext>
                </a:extLst>
              </p:cNvPr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1783" y="1336062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04490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1/3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884F5BCB-6D56-4AB9-92E8-FA03D590B4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1999" y="654998"/>
            <a:ext cx="4384189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F3E4D4-25FF-4610-91B2-31E97C63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2001" y="327702"/>
            <a:ext cx="4384188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6EA039-2D90-4E19-9ACC-96D5BFE331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41763" y="1071879"/>
            <a:ext cx="4851400" cy="3444559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BEEAF0CE-8DEE-4553-A899-F4DF84FF0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2426" y="347665"/>
            <a:ext cx="3382640" cy="4168773"/>
          </a:xfrm>
          <a:prstGeom prst="roundRect">
            <a:avLst>
              <a:gd name="adj" fmla="val 2932"/>
            </a:avLst>
          </a:prstGeom>
          <a:solidFill>
            <a:schemeClr val="bg1">
              <a:lumMod val="95000"/>
            </a:schemeClr>
          </a:solidFill>
        </p:spPr>
        <p:txBody>
          <a:bodyPr wrap="square" bIns="612000" anchor="ctr">
            <a:noAutofit/>
          </a:bodyPr>
          <a:lstStyle>
            <a:lvl1pPr marL="0" indent="0" algn="ctr">
              <a:spcBef>
                <a:spcPts val="1200"/>
              </a:spcBef>
              <a:buNone/>
              <a:defRPr/>
            </a:lvl1pPr>
          </a:lstStyle>
          <a:p>
            <a:endParaRPr lang="en-US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6B919B-1BF2-4C96-913C-05B082A6BAD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AB1DED-879B-48C1-BCAB-E65F78C683C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  <p:grpSp>
        <p:nvGrpSpPr>
          <p:cNvPr id="15" name="Groupe 14"/>
          <p:cNvGrpSpPr/>
          <p:nvPr userDrawn="1"/>
        </p:nvGrpSpPr>
        <p:grpSpPr>
          <a:xfrm>
            <a:off x="-3367279" y="1289276"/>
            <a:ext cx="3141689" cy="3221395"/>
            <a:chOff x="-3367279" y="1289276"/>
            <a:chExt cx="3141689" cy="3221395"/>
          </a:xfrm>
        </p:grpSpPr>
        <p:grpSp>
          <p:nvGrpSpPr>
            <p:cNvPr id="17" name="Groupe 16"/>
            <p:cNvGrpSpPr/>
            <p:nvPr userDrawn="1"/>
          </p:nvGrpSpPr>
          <p:grpSpPr>
            <a:xfrm rot="10800000" flipH="1">
              <a:off x="-369606" y="1384300"/>
              <a:ext cx="144016" cy="2903220"/>
              <a:chOff x="-252536" y="-475622"/>
              <a:chExt cx="144016" cy="2903220"/>
            </a:xfrm>
          </p:grpSpPr>
          <p:cxnSp>
            <p:nvCxnSpPr>
              <p:cNvPr id="20" name="Connecteur droit 19"/>
              <p:cNvCxnSpPr/>
              <p:nvPr userDrawn="1"/>
            </p:nvCxnSpPr>
            <p:spPr>
              <a:xfrm rot="10800000" flipH="1" flipV="1">
                <a:off x="-252536" y="-475622"/>
                <a:ext cx="0" cy="290322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 userDrawn="1"/>
            </p:nvCxnSpPr>
            <p:spPr>
              <a:xfrm flipH="1">
                <a:off x="-252536" y="911924"/>
                <a:ext cx="14401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1B2E457-29C3-4185-B7AE-4472BB076F94}"/>
                </a:ext>
              </a:extLst>
            </p:cNvPr>
            <p:cNvSpPr txBox="1"/>
            <p:nvPr userDrawn="1"/>
          </p:nvSpPr>
          <p:spPr>
            <a:xfrm>
              <a:off x="-3367279" y="1289276"/>
              <a:ext cx="2952328" cy="32213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replace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b="1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image displayed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Delete the image displayed</a:t>
              </a: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Pictures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</a:t>
              </a:r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marR="0" indent="-22860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a new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spcBef>
                  <a:spcPts val="200"/>
                </a:spcBef>
                <a:buNone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resize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image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 Format 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Crop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Cropping handles will appear. Click, hold and drag a handle to crop the image.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 the image by clicking, holding and dragging it to the centre of the box. 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r>
                <a:rPr lang="en-US" sz="900" u="sng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N.B.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crop the image proportionally, hold the Shift key while you resize the image.</a:t>
              </a:r>
            </a:p>
            <a:p>
              <a:pPr marL="0" indent="0">
                <a:spcBef>
                  <a:spcPts val="200"/>
                </a:spcBef>
                <a:buFont typeface="+mj-lt"/>
                <a:buNone/>
              </a:pPr>
              <a:endParaRPr lang="en-US" sz="900" baseline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9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900" b="1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an image</a:t>
              </a:r>
              <a:r>
                <a:rPr lang="en-US" sz="900" baseline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Pictures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icon in the </a:t>
              </a:r>
              <a:r>
                <a:rPr lang="en-US" sz="900" b="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</a:t>
              </a:r>
            </a:p>
            <a:p>
              <a:pPr marL="228600" indent="-228600">
                <a:spcBef>
                  <a:spcPts val="200"/>
                </a:spcBef>
                <a:buFont typeface="+mj-lt"/>
                <a:buAutoNum type="arabicPeriod"/>
              </a:pPr>
              <a:r>
                <a:rPr lang="en-US" sz="900" noProof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Select your image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069FBD5-E0D9-490A-AC07-7FE8384DC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85561" y="2250761"/>
              <a:ext cx="308933" cy="49200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320975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2 petites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0" name="Espace réservé pour une image  29">
            <a:extLst>
              <a:ext uri="{FF2B5EF4-FFF2-40B4-BE49-F238E27FC236}">
                <a16:creationId xmlns:a16="http://schemas.microsoft.com/office/drawing/2014/main" id="{74911412-C9BF-4051-B013-27DCDCCC22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E37E46B-A015-4F6F-A43F-B4499A62F2D3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242550B6-20BF-4B7D-BE86-A57608874007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F09EC4E-BAB6-4850-B996-1B078D0961FE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5DACF023-ED39-4B11-8FE6-9748A415CB15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F453AC62-F0B9-47B2-ADA4-B2B2517DC47B}"/>
                </a:ext>
              </a:extLst>
            </p:cNvPr>
            <p:cNvCxnSpPr/>
            <p:nvPr userDrawn="1"/>
          </p:nvCxnSpPr>
          <p:spPr>
            <a:xfrm flipH="1">
              <a:off x="-252536" y="233709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age 54">
            <a:extLst>
              <a:ext uri="{FF2B5EF4-FFF2-40B4-BE49-F238E27FC236}">
                <a16:creationId xmlns:a16="http://schemas.microsoft.com/office/drawing/2014/main" id="{195E1888-A9FE-4984-8EEC-E22E24E92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5" name="Espace réservé pour une image  29">
            <a:extLst>
              <a:ext uri="{FF2B5EF4-FFF2-40B4-BE49-F238E27FC236}">
                <a16:creationId xmlns:a16="http://schemas.microsoft.com/office/drawing/2014/main" id="{4CD2EE8E-886A-4ABD-9789-ED28185F7E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88157" y="2667168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9E99D35-EAAC-4F90-9836-2740C6F31D2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F53DE-3CAC-4401-BECB-3C9F821D0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22375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etite ima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9">
            <a:extLst>
              <a:ext uri="{FF2B5EF4-FFF2-40B4-BE49-F238E27FC236}">
                <a16:creationId xmlns:a16="http://schemas.microsoft.com/office/drawing/2014/main" id="{62842B35-B946-44F4-B32F-EC077A6058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8157" y="722479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0" y="1073301"/>
            <a:ext cx="6309485" cy="3443138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2F93307-FF6C-4A23-A887-ABBF5881FF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88156" y="2667167"/>
            <a:ext cx="1803600" cy="1849271"/>
          </a:xfrm>
          <a:prstGeom prst="roundRect">
            <a:avLst>
              <a:gd name="adj" fmla="val 6210"/>
            </a:avLst>
          </a:prstGeom>
          <a:solidFill>
            <a:schemeClr val="accent3"/>
          </a:solidFill>
        </p:spPr>
        <p:txBody>
          <a:bodyPr vert="horz" wrap="square" lIns="72000" tIns="144000" rIns="91440" bIns="360000" rtlCol="0">
            <a:normAutofit/>
          </a:bodyPr>
          <a:lstStyle>
            <a:lvl1pPr marL="180975" indent="-180975"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fr-FR" dirty="0">
                <a:solidFill>
                  <a:schemeClr val="bg1"/>
                </a:solidFill>
              </a:defRPr>
            </a:lvl3pPr>
          </a:lstStyle>
          <a:p>
            <a:pPr marL="180975" marR="0" lvl="0" indent="-180975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●"/>
              <a:tabLst/>
            </a:pPr>
            <a:r>
              <a:rPr lang="en-US" noProof="0"/>
              <a:t>Cliquez pour modifier les styles du texte du masque</a:t>
            </a:r>
          </a:p>
          <a:p>
            <a:pPr lvl="1">
              <a:buClr>
                <a:schemeClr val="bg1"/>
              </a:buClr>
            </a:pPr>
            <a:r>
              <a:rPr lang="en-US" noProof="0"/>
              <a:t>Deuxième niveau</a:t>
            </a:r>
          </a:p>
          <a:p>
            <a:pPr lvl="2">
              <a:buClr>
                <a:schemeClr val="bg1"/>
              </a:buClr>
            </a:pPr>
            <a:r>
              <a:rPr lang="en-US" noProof="0"/>
              <a:t>Troisième niveau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366A88-9E01-4270-9CD5-FC01E6246F05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70FE99-2C53-47D4-BB06-69CF0C130B96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082D70-401C-474A-9B6C-5D446C724627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4EBA2B6-FC25-417E-8395-1DA231D8952E}"/>
                </a:ext>
              </a:extLst>
            </p:cNvPr>
            <p:cNvCxnSpPr/>
            <p:nvPr userDrawn="1"/>
          </p:nvCxnSpPr>
          <p:spPr>
            <a:xfrm flipH="1">
              <a:off x="-252536" y="26064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7E0CEC6-CD3E-4F42-8D58-FBD1159FB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CDE88AA-AD96-4510-9DD9-B2598562A67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2F4D66-BE3D-4F67-A639-E2D8B8200C0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82622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pet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29">
            <a:extLst>
              <a:ext uri="{FF2B5EF4-FFF2-40B4-BE49-F238E27FC236}">
                <a16:creationId xmlns:a16="http://schemas.microsoft.com/office/drawing/2014/main" id="{C69E9608-240D-41B6-B8CC-5320FF60E85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111211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6A1C73-504F-4EFB-B472-CAF8483148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27702"/>
            <a:ext cx="6480980" cy="276999"/>
          </a:xfrm>
        </p:spPr>
        <p:txBody>
          <a:bodyPr/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1547431F-7128-4125-8C02-E7235B35E5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000" y="654998"/>
            <a:ext cx="6484142" cy="288000"/>
          </a:xfrm>
          <a:prstGeom prst="rect">
            <a:avLst/>
          </a:prstGeom>
        </p:spPr>
        <p:txBody>
          <a:bodyPr tIns="0">
            <a:noAutofit/>
          </a:bodyPr>
          <a:lstStyle>
            <a:lvl1pPr marL="0" marR="0" indent="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cap="none" baseline="0">
                <a:solidFill>
                  <a:schemeClr val="bg2"/>
                </a:solidFill>
              </a:defRPr>
            </a:lvl1pPr>
            <a:lvl2pPr marL="359991" marR="0" indent="-359991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lvl2pPr>
            <a:lvl3pPr marL="503987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tabLst/>
              <a:defRPr/>
            </a:lvl3pPr>
            <a:lvl4pPr marL="791981" marR="0" indent="-143996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▪"/>
              <a:tabLst/>
              <a:defRPr/>
            </a:lvl4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E6FB99C0-B98C-4E1A-9D4A-B92A70B5D3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001" y="1073300"/>
            <a:ext cx="2550839" cy="3536315"/>
          </a:xfrm>
        </p:spPr>
        <p:txBody>
          <a:bodyPr/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EB2990-E2D8-4AF5-9FAF-A1127E1C12A7}"/>
              </a:ext>
            </a:extLst>
          </p:cNvPr>
          <p:cNvSpPr txBox="1"/>
          <p:nvPr userDrawn="1"/>
        </p:nvSpPr>
        <p:spPr>
          <a:xfrm>
            <a:off x="9679234" y="494385"/>
            <a:ext cx="2100583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image displayed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the image displayed</a:t>
            </a: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Pictures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</a:t>
            </a:r>
            <a:endParaRPr lang="en-US" sz="90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90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new image</a:t>
            </a:r>
            <a:r>
              <a:rPr lang="en-US" sz="900" b="1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indent="-176213">
              <a:spcBef>
                <a:spcPts val="200"/>
              </a:spcBef>
              <a:buAutoNum type="arabicPeriod"/>
              <a:tabLst/>
            </a:pPr>
            <a:endParaRPr lang="en-US" sz="900" b="1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900" b="1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 an image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image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 Format tab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Crop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Cropping handles will appear. Click, hold and drag a handle to crop the image.</a:t>
            </a:r>
          </a:p>
          <a:p>
            <a:pPr marL="228600" indent="-228600">
              <a:spcBef>
                <a:spcPts val="200"/>
              </a:spcBef>
              <a:buFont typeface="+mj-lt"/>
              <a:buAutoNum type="arabicPeriod"/>
            </a:pP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the image by clicking, holding and dragging it to the centre of the box. </a:t>
            </a:r>
          </a:p>
          <a:p>
            <a:pPr marL="0" indent="0">
              <a:spcBef>
                <a:spcPts val="200"/>
              </a:spcBef>
              <a:buFont typeface="+mj-lt"/>
              <a:buNone/>
            </a:pPr>
            <a:r>
              <a:rPr lang="en-US" sz="900" u="sng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</a:t>
            </a:r>
            <a:r>
              <a:rPr lang="en-US" sz="900" baseline="0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crop the image proportionally, hold the Shift key while you resize the image.</a:t>
            </a:r>
          </a:p>
          <a:p>
            <a:pPr marL="0" indent="0">
              <a:spcBef>
                <a:spcPts val="200"/>
              </a:spcBef>
              <a:buNone/>
            </a:pPr>
            <a:endParaRPr lang="en-US" sz="900" baseline="0" noProof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C12B20D-7ABF-4420-B33F-8F7B126A1388}"/>
              </a:ext>
            </a:extLst>
          </p:cNvPr>
          <p:cNvGrpSpPr/>
          <p:nvPr userDrawn="1"/>
        </p:nvGrpSpPr>
        <p:grpSpPr>
          <a:xfrm flipH="1">
            <a:off x="9219400" y="581025"/>
            <a:ext cx="144016" cy="4562475"/>
            <a:chOff x="-252536" y="-197952"/>
            <a:chExt cx="144016" cy="4562475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B146F83-84C9-4372-86FB-2FA1E9B1895B}"/>
                </a:ext>
              </a:extLst>
            </p:cNvPr>
            <p:cNvCxnSpPr/>
            <p:nvPr userDrawn="1"/>
          </p:nvCxnSpPr>
          <p:spPr>
            <a:xfrm>
              <a:off x="-252536" y="-197952"/>
              <a:ext cx="0" cy="456247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5970E89-E453-4CA2-9051-90BE81E7DD5A}"/>
                </a:ext>
              </a:extLst>
            </p:cNvPr>
            <p:cNvCxnSpPr/>
            <p:nvPr userDrawn="1"/>
          </p:nvCxnSpPr>
          <p:spPr>
            <a:xfrm flipH="1">
              <a:off x="-252536" y="1342688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566F9AD5-D8EE-446D-8986-E2A0EBBAF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00" y="2027187"/>
            <a:ext cx="308933" cy="49200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6" name="Espace réservé pour une image  29">
            <a:extLst>
              <a:ext uri="{FF2B5EF4-FFF2-40B4-BE49-F238E27FC236}">
                <a16:creationId xmlns:a16="http://schemas.microsoft.com/office/drawing/2014/main" id="{32681C02-AD0F-4FD7-A2A9-FE40A5E31BF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49549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7" name="Espace réservé pour une image  29">
            <a:extLst>
              <a:ext uri="{FF2B5EF4-FFF2-40B4-BE49-F238E27FC236}">
                <a16:creationId xmlns:a16="http://schemas.microsoft.com/office/drawing/2014/main" id="{3F567498-CD75-42E9-89CD-468F7D7F4D8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987886" y="1681476"/>
            <a:ext cx="1805006" cy="1849271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612000" rtlCol="0" anchor="ctr">
            <a:noAutofit/>
          </a:bodyPr>
          <a:lstStyle>
            <a:lvl1pPr marL="0" indent="0">
              <a:buNone/>
              <a:defRPr lang="fr-FR" dirty="0"/>
            </a:lvl1pPr>
          </a:lstStyle>
          <a:p>
            <a:pPr marL="180975" lvl="0" indent="-180975" algn="ctr">
              <a:spcBef>
                <a:spcPts val="1200"/>
              </a:spcBef>
            </a:pPr>
            <a:endParaRPr lang="en-US" noProof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18000AB-9E6A-4EF0-AAAC-42779BD38EEE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08013-4BD4-49BD-A878-B82E562FA164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DD52E7CA-940C-4B6E-9E73-0245BA95FC91}" type="slidenum">
              <a:rPr lang="en-US" noProof="0" smtClean="0"/>
              <a:pPr/>
              <a:t>‹#›</a:t>
            </a:fld>
            <a:r>
              <a:rPr lang="en-US" noProof="0"/>
              <a:t> 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414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84256" y="4816180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01" y="4816180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noProof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0000" y="1069848"/>
            <a:ext cx="7680054" cy="3437742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</p:txBody>
      </p:sp>
      <p:pic>
        <p:nvPicPr>
          <p:cNvPr id="11" name="Rigips">
            <a:extLst>
              <a:ext uri="{FF2B5EF4-FFF2-40B4-BE49-F238E27FC236}">
                <a16:creationId xmlns:a16="http://schemas.microsoft.com/office/drawing/2014/main" id="{D2F556FB-FF0A-4E5E-994C-59A633C9DD39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7922915" y="4640010"/>
            <a:ext cx="870248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57" r:id="rId2"/>
    <p:sldLayoutId id="2147483748" r:id="rId3"/>
    <p:sldLayoutId id="2147483758" r:id="rId4"/>
    <p:sldLayoutId id="2147483727" r:id="rId5"/>
    <p:sldLayoutId id="2147483750" r:id="rId6"/>
    <p:sldLayoutId id="2147483749" r:id="rId7"/>
    <p:sldLayoutId id="2147483687" r:id="rId8"/>
    <p:sldLayoutId id="2147483688" r:id="rId9"/>
    <p:sldLayoutId id="2147483729" r:id="rId10"/>
    <p:sldLayoutId id="2147483730" r:id="rId11"/>
    <p:sldLayoutId id="2147483692" r:id="rId12"/>
    <p:sldLayoutId id="2147483693" r:id="rId13"/>
    <p:sldLayoutId id="2147483734" r:id="rId14"/>
    <p:sldLayoutId id="2147483738" r:id="rId15"/>
    <p:sldLayoutId id="2147483746" r:id="rId16"/>
    <p:sldLayoutId id="2147483747" r:id="rId17"/>
    <p:sldLayoutId id="2147483736" r:id="rId18"/>
    <p:sldLayoutId id="2147483740" r:id="rId19"/>
    <p:sldLayoutId id="2147483739" r:id="rId20"/>
    <p:sldLayoutId id="2147483741" r:id="rId21"/>
    <p:sldLayoutId id="2147483735" r:id="rId22"/>
    <p:sldLayoutId id="2147483737" r:id="rId23"/>
    <p:sldLayoutId id="2147483742" r:id="rId24"/>
    <p:sldLayoutId id="2147483744" r:id="rId25"/>
    <p:sldLayoutId id="2147483743" r:id="rId26"/>
    <p:sldLayoutId id="2147483745" r:id="rId27"/>
    <p:sldLayoutId id="2147483689" r:id="rId28"/>
    <p:sldLayoutId id="2147483732" r:id="rId29"/>
    <p:sldLayoutId id="2147483733" r:id="rId30"/>
    <p:sldLayoutId id="2147483731" r:id="rId31"/>
    <p:sldLayoutId id="2147483754" r:id="rId32"/>
    <p:sldLayoutId id="2147483755" r:id="rId33"/>
    <p:sldLayoutId id="2147483756" r:id="rId34"/>
    <p:sldLayoutId id="2147483752" r:id="rId35"/>
    <p:sldLayoutId id="2147483691" r:id="rId36"/>
    <p:sldLayoutId id="2147483704" r:id="rId37"/>
    <p:sldLayoutId id="2147483707" r:id="rId38"/>
    <p:sldLayoutId id="2147483708" r:id="rId39"/>
    <p:sldLayoutId id="2147483709" r:id="rId40"/>
    <p:sldLayoutId id="2147483726" r:id="rId41"/>
  </p:sldLayoutIdLst>
  <p:hf sldNum="0" hdr="0" dt="0"/>
  <p:txStyles>
    <p:titleStyle>
      <a:lvl1pPr algn="l" defTabSz="914378" rtl="0" eaLnBrk="1" latinLnBrk="0" hangingPunct="1">
        <a:spcBef>
          <a:spcPct val="0"/>
        </a:spcBef>
        <a:buNone/>
        <a:defRPr sz="2000" b="1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marR="0" indent="-180975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700" b="0" kern="1200" cap="none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6575" marR="0" indent="-1778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Char char="●"/>
        <a:tabLst/>
        <a:defRPr sz="1500" b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lang="fr-FR" sz="1300" kern="1200" dirty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222" userDrawn="1">
          <p15:clr>
            <a:srgbClr val="F26B43"/>
          </p15:clr>
        </p15:guide>
        <p15:guide id="5" pos="5539" userDrawn="1">
          <p15:clr>
            <a:srgbClr val="F26B43"/>
          </p15:clr>
        </p15:guide>
        <p15:guide id="7" orient="horz" pos="3097" userDrawn="1">
          <p15:clr>
            <a:srgbClr val="F26B43"/>
          </p15:clr>
        </p15:guide>
        <p15:guide id="9" pos="4628" userDrawn="1">
          <p15:clr>
            <a:srgbClr val="F26B43"/>
          </p15:clr>
        </p15:guide>
        <p15:guide id="11" orient="horz" pos="219" userDrawn="1">
          <p15:clr>
            <a:srgbClr val="F26B43"/>
          </p15:clr>
        </p15:guide>
        <p15:guide id="12" pos="3696" userDrawn="1">
          <p15:clr>
            <a:srgbClr val="F26B43"/>
          </p15:clr>
        </p15:guide>
        <p15:guide id="13" pos="385" userDrawn="1">
          <p15:clr>
            <a:srgbClr val="F26B43"/>
          </p15:clr>
        </p15:guide>
        <p15:guide id="14" orient="horz" pos="826" userDrawn="1">
          <p15:clr>
            <a:srgbClr val="F26B43"/>
          </p15:clr>
        </p15:guide>
        <p15:guide id="15" orient="horz" pos="669" userDrawn="1">
          <p15:clr>
            <a:srgbClr val="F26B43"/>
          </p15:clr>
        </p15:guide>
        <p15:guide id="17" orient="horz" pos="28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84256" y="4816180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01" y="4816180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noProof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0000" y="1069848"/>
            <a:ext cx="7680054" cy="3437742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</p:txBody>
      </p:sp>
      <p:pic>
        <p:nvPicPr>
          <p:cNvPr id="11" name="Rigips">
            <a:extLst>
              <a:ext uri="{FF2B5EF4-FFF2-40B4-BE49-F238E27FC236}">
                <a16:creationId xmlns:a16="http://schemas.microsoft.com/office/drawing/2014/main" id="{D2F556FB-FF0A-4E5E-994C-59A633C9DD39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922915" y="4640010"/>
            <a:ext cx="870248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1" r:id="rId42"/>
  </p:sldLayoutIdLst>
  <p:hf sldNum="0" hdr="0" dt="0"/>
  <p:txStyles>
    <p:titleStyle>
      <a:lvl1pPr algn="l" defTabSz="914378" rtl="0" eaLnBrk="1" latinLnBrk="0" hangingPunct="1">
        <a:spcBef>
          <a:spcPct val="0"/>
        </a:spcBef>
        <a:buNone/>
        <a:defRPr sz="2000" b="1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marR="0" indent="-180975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700" b="0" kern="1200" cap="none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6575" marR="0" indent="-1778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Char char="●"/>
        <a:tabLst/>
        <a:defRPr sz="1500" b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lang="fr-FR" sz="1300" kern="1200" dirty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222">
          <p15:clr>
            <a:srgbClr val="F26B43"/>
          </p15:clr>
        </p15:guide>
        <p15:guide id="5" pos="5539">
          <p15:clr>
            <a:srgbClr val="F26B43"/>
          </p15:clr>
        </p15:guide>
        <p15:guide id="7" orient="horz" pos="3097">
          <p15:clr>
            <a:srgbClr val="F26B43"/>
          </p15:clr>
        </p15:guide>
        <p15:guide id="9" pos="4628">
          <p15:clr>
            <a:srgbClr val="F26B43"/>
          </p15:clr>
        </p15:guide>
        <p15:guide id="11" orient="horz" pos="219">
          <p15:clr>
            <a:srgbClr val="F26B43"/>
          </p15:clr>
        </p15:guide>
        <p15:guide id="12" pos="3696">
          <p15:clr>
            <a:srgbClr val="F26B43"/>
          </p15:clr>
        </p15:guide>
        <p15:guide id="13" pos="385">
          <p15:clr>
            <a:srgbClr val="F26B43"/>
          </p15:clr>
        </p15:guide>
        <p15:guide id="14" orient="horz" pos="826">
          <p15:clr>
            <a:srgbClr val="F26B43"/>
          </p15:clr>
        </p15:guide>
        <p15:guide id="15" orient="horz" pos="669">
          <p15:clr>
            <a:srgbClr val="F26B43"/>
          </p15:clr>
        </p15:guide>
        <p15:guide id="17" orient="horz" pos="28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en-US" noProof="0" dirty="0" err="1"/>
              <a:t>TitLe</a:t>
            </a:r>
            <a:r>
              <a:rPr lang="en-US" noProof="0" dirty="0"/>
              <a:t> 1 (LEVEL 0) arial 18-point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84256" y="4816180"/>
            <a:ext cx="2895600" cy="123111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01" y="4816180"/>
            <a:ext cx="504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52E7CA-940C-4B6E-9E73-0245BA95FC91}" type="slidenum">
              <a:rPr lang="en-US" smtClean="0"/>
              <a:pPr/>
              <a:t>‹#›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7203" y="3012450"/>
            <a:ext cx="8041593" cy="1671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100" noProof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0000" y="1069848"/>
            <a:ext cx="7680054" cy="3437742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</p:txBody>
      </p:sp>
      <p:pic>
        <p:nvPicPr>
          <p:cNvPr id="11" name="Rigips">
            <a:extLst>
              <a:ext uri="{FF2B5EF4-FFF2-40B4-BE49-F238E27FC236}">
                <a16:creationId xmlns:a16="http://schemas.microsoft.com/office/drawing/2014/main" id="{D2F556FB-FF0A-4E5E-994C-59A633C9DD39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922915" y="4640010"/>
            <a:ext cx="870248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2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</p:sldLayoutIdLst>
  <p:hf sldNum="0" hdr="0" dt="0"/>
  <p:txStyles>
    <p:titleStyle>
      <a:lvl1pPr algn="l" defTabSz="914378" rtl="0" eaLnBrk="1" latinLnBrk="0" hangingPunct="1">
        <a:spcBef>
          <a:spcPct val="0"/>
        </a:spcBef>
        <a:buNone/>
        <a:defRPr sz="2000" b="1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975" marR="0" indent="-180975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700" b="0" kern="1200" cap="none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6575" marR="0" indent="-1778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accent3"/>
        </a:buClr>
        <a:buSzPct val="100000"/>
        <a:buFont typeface="Arial" panose="020B0604020202020204" pitchFamily="34" charset="0"/>
        <a:buChar char="●"/>
        <a:tabLst/>
        <a:defRPr sz="1500" b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lang="fr-FR" sz="1300" kern="1200" dirty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60000" marR="0" indent="-1143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 baseline="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60000" marR="0" indent="-115200" algn="l" defTabSz="914378" rtl="0" eaLnBrk="1" fontAlgn="auto" latinLnBrk="0" hangingPunct="1">
        <a:lnSpc>
          <a:spcPct val="9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100" kern="1200">
          <a:solidFill>
            <a:schemeClr val="bg2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863600" marR="0" indent="-139700" algn="l" defTabSz="914378" rtl="0" eaLnBrk="1" fontAlgn="auto" latinLnBrk="0" hangingPunct="1">
        <a:lnSpc>
          <a:spcPct val="90000"/>
        </a:lnSpc>
        <a:spcBef>
          <a:spcPts val="0"/>
        </a:spcBef>
        <a:spcAft>
          <a:spcPts val="1000"/>
        </a:spcAft>
        <a:buClr>
          <a:schemeClr val="tx2"/>
        </a:buClr>
        <a:buSzTx/>
        <a:buFont typeface="Arial" panose="020B0604020202020204" pitchFamily="34" charset="0"/>
        <a:buChar char="●"/>
        <a:tabLst/>
        <a:defRPr sz="13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fr-F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222">
          <p15:clr>
            <a:srgbClr val="F26B43"/>
          </p15:clr>
        </p15:guide>
        <p15:guide id="5" pos="5539">
          <p15:clr>
            <a:srgbClr val="F26B43"/>
          </p15:clr>
        </p15:guide>
        <p15:guide id="7" orient="horz" pos="3097">
          <p15:clr>
            <a:srgbClr val="F26B43"/>
          </p15:clr>
        </p15:guide>
        <p15:guide id="9" pos="4628">
          <p15:clr>
            <a:srgbClr val="F26B43"/>
          </p15:clr>
        </p15:guide>
        <p15:guide id="11" orient="horz" pos="219">
          <p15:clr>
            <a:srgbClr val="F26B43"/>
          </p15:clr>
        </p15:guide>
        <p15:guide id="12" pos="3696">
          <p15:clr>
            <a:srgbClr val="F26B43"/>
          </p15:clr>
        </p15:guide>
        <p15:guide id="13" pos="385">
          <p15:clr>
            <a:srgbClr val="F26B43"/>
          </p15:clr>
        </p15:guide>
        <p15:guide id="14" orient="horz" pos="826">
          <p15:clr>
            <a:srgbClr val="F26B43"/>
          </p15:clr>
        </p15:guide>
        <p15:guide id="15" orient="horz" pos="669">
          <p15:clr>
            <a:srgbClr val="F26B43"/>
          </p15:clr>
        </p15:guide>
        <p15:guide id="17" orient="horz" pos="2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jp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580852" y="2389470"/>
            <a:ext cx="3851038" cy="1446550"/>
          </a:xfrm>
        </p:spPr>
        <p:txBody>
          <a:bodyPr/>
          <a:lstStyle/>
          <a:p>
            <a:r>
              <a:rPr lang="cs-CZ" dirty="0"/>
              <a:t>Skladby Rigips pro dřevostavby z pohledu požární odolnosti</a:t>
            </a:r>
            <a:br>
              <a:rPr lang="cs-CZ" dirty="0"/>
            </a:br>
            <a:br>
              <a:rPr lang="cs-CZ" dirty="0"/>
            </a:br>
            <a:r>
              <a:rPr lang="cs-CZ" sz="1400" cap="none" dirty="0">
                <a:solidFill>
                  <a:srgbClr val="625C59"/>
                </a:solidFill>
                <a:latin typeface="Arial"/>
                <a:ea typeface="+mn-ea"/>
                <a:cs typeface="+mn-cs"/>
              </a:rPr>
              <a:t>Ing. Robert Hošek</a:t>
            </a:r>
            <a:endParaRPr lang="es-MX" sz="1400" cap="none" dirty="0">
              <a:solidFill>
                <a:srgbClr val="625C59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5D37DE0-7C70-260A-899C-782F46311E77}"/>
              </a:ext>
            </a:extLst>
          </p:cNvPr>
          <p:cNvSpPr txBox="1"/>
          <p:nvPr/>
        </p:nvSpPr>
        <p:spPr>
          <a:xfrm>
            <a:off x="536248" y="3836020"/>
            <a:ext cx="2269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625C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Červený Kohout 2026</a:t>
            </a:r>
          </a:p>
        </p:txBody>
      </p:sp>
    </p:spTree>
    <p:extLst>
      <p:ext uri="{BB962C8B-B14F-4D97-AF65-F5344CB8AC3E}">
        <p14:creationId xmlns:p14="http://schemas.microsoft.com/office/powerpoint/2010/main" val="199696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B7614F-3130-46D0-82A4-D29EB7288D8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84256" y="4816180"/>
            <a:ext cx="2895600" cy="123111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Červený Kohout 2026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Espace réservé du texte 31">
            <a:extLst>
              <a:ext uri="{FF2B5EF4-FFF2-40B4-BE49-F238E27FC236}">
                <a16:creationId xmlns:a16="http://schemas.microsoft.com/office/drawing/2014/main" id="{A6DA36F5-0E10-4108-B4A8-A7AF6EB66629}"/>
              </a:ext>
            </a:extLst>
          </p:cNvPr>
          <p:cNvSpPr txBox="1">
            <a:spLocks/>
          </p:cNvSpPr>
          <p:nvPr/>
        </p:nvSpPr>
        <p:spPr>
          <a:xfrm>
            <a:off x="360000" y="1027414"/>
            <a:ext cx="4770412" cy="927525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Každá skladba má deklarovanou</a:t>
            </a:r>
          </a:p>
          <a:p>
            <a:pPr lvl="1" indent="-180975">
              <a:buClr>
                <a:srgbClr val="005EB8"/>
              </a:buClr>
              <a:buSzTx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Požární odolnost (REI/REW 15 – 90 DP3/DP2)</a:t>
            </a:r>
          </a:p>
          <a:p>
            <a:pPr lvl="1" indent="-180975">
              <a:buClr>
                <a:srgbClr val="005EB8"/>
              </a:buClr>
              <a:buSzTx/>
            </a:pPr>
            <a:r>
              <a:rPr lang="cs-CZ" dirty="0">
                <a:solidFill>
                  <a:srgbClr val="000000"/>
                </a:solidFill>
              </a:rPr>
              <a:t>Vzduchovou neprůzvučnost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4B43B92D-6409-64C5-3CE5-C1CE52E7A480}"/>
              </a:ext>
            </a:extLst>
          </p:cNvPr>
          <p:cNvGrpSpPr/>
          <p:nvPr/>
        </p:nvGrpSpPr>
        <p:grpSpPr>
          <a:xfrm>
            <a:off x="6002931" y="1233030"/>
            <a:ext cx="2931918" cy="3120289"/>
            <a:chOff x="6082543" y="1365288"/>
            <a:chExt cx="2422068" cy="2518808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B83A21A-9962-960E-0F41-FBCF0B68B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2543" y="1365288"/>
              <a:ext cx="2422068" cy="2518808"/>
            </a:xfrm>
            <a:prstGeom prst="rect">
              <a:avLst/>
            </a:prstGeom>
            <a:ln w="28575">
              <a:solidFill>
                <a:srgbClr val="005EB8"/>
              </a:solidFill>
            </a:ln>
          </p:spPr>
        </p:pic>
        <p:sp>
          <p:nvSpPr>
            <p:cNvPr id="9" name="Pravoúhlý trojúhelník 8">
              <a:extLst>
                <a:ext uri="{FF2B5EF4-FFF2-40B4-BE49-F238E27FC236}">
                  <a16:creationId xmlns:a16="http://schemas.microsoft.com/office/drawing/2014/main" id="{0EE53A6D-95F8-C6FA-1961-B4EE14E1ED1F}"/>
                </a:ext>
              </a:extLst>
            </p:cNvPr>
            <p:cNvSpPr/>
            <p:nvPr/>
          </p:nvSpPr>
          <p:spPr>
            <a:xfrm flipV="1">
              <a:off x="6083150" y="1376889"/>
              <a:ext cx="1855583" cy="96451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Obrázek 20">
            <a:extLst>
              <a:ext uri="{FF2B5EF4-FFF2-40B4-BE49-F238E27FC236}">
                <a16:creationId xmlns:a16="http://schemas.microsoft.com/office/drawing/2014/main" id="{34F4093C-F6BF-E0AF-973D-2F0389750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82" y="2650132"/>
            <a:ext cx="5466638" cy="1690487"/>
          </a:xfrm>
          <a:prstGeom prst="rect">
            <a:avLst/>
          </a:prstGeom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CBBD0749-7AE2-30B1-75DC-7DCA156BBDA4}"/>
              </a:ext>
            </a:extLst>
          </p:cNvPr>
          <p:cNvSpPr/>
          <p:nvPr/>
        </p:nvSpPr>
        <p:spPr>
          <a:xfrm>
            <a:off x="3301612" y="3344675"/>
            <a:ext cx="686804" cy="1008644"/>
          </a:xfrm>
          <a:prstGeom prst="rect">
            <a:avLst/>
          </a:prstGeom>
          <a:noFill/>
          <a:ln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0F68A616-0C52-996B-E75F-F9B25858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7702"/>
            <a:ext cx="6480980" cy="307777"/>
          </a:xfrm>
        </p:spPr>
        <p:txBody>
          <a:bodyPr/>
          <a:lstStyle/>
          <a:p>
            <a:r>
              <a:rPr lang="cs-CZ" dirty="0"/>
              <a:t>Vlastnosti konstrukcí</a:t>
            </a:r>
          </a:p>
        </p:txBody>
      </p:sp>
      <p:pic>
        <p:nvPicPr>
          <p:cNvPr id="19" name="Image 26">
            <a:extLst>
              <a:ext uri="{FF2B5EF4-FFF2-40B4-BE49-F238E27FC236}">
                <a16:creationId xmlns:a16="http://schemas.microsoft.com/office/drawing/2014/main" id="{A9F72AE6-8730-A63C-681A-3270C6C0EC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511"/>
          <a:stretch/>
        </p:blipFill>
        <p:spPr>
          <a:xfrm>
            <a:off x="7637267" y="0"/>
            <a:ext cx="1506733" cy="964510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AD42BCE8-3E9A-4F7B-6B8B-2B6A51CD6E7A}"/>
              </a:ext>
            </a:extLst>
          </p:cNvPr>
          <p:cNvSpPr/>
          <p:nvPr/>
        </p:nvSpPr>
        <p:spPr>
          <a:xfrm>
            <a:off x="2429093" y="3344675"/>
            <a:ext cx="874235" cy="1008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689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FF8E3-FB4A-C26A-EAF8-662645870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CEBB07-9443-86FD-B09E-B1909519C2B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84256" y="4816180"/>
            <a:ext cx="2895600" cy="123111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Červený Kohout 2026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Espace réservé du texte 31">
            <a:extLst>
              <a:ext uri="{FF2B5EF4-FFF2-40B4-BE49-F238E27FC236}">
                <a16:creationId xmlns:a16="http://schemas.microsoft.com/office/drawing/2014/main" id="{64C97407-58C5-EF29-9269-035B8B22418B}"/>
              </a:ext>
            </a:extLst>
          </p:cNvPr>
          <p:cNvSpPr txBox="1">
            <a:spLocks/>
          </p:cNvSpPr>
          <p:nvPr/>
        </p:nvSpPr>
        <p:spPr>
          <a:xfrm>
            <a:off x="360000" y="1027414"/>
            <a:ext cx="4770412" cy="927525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marR="0" lvl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cs-CZ" dirty="0">
                <a:solidFill>
                  <a:srgbClr val="000000"/>
                </a:solidFill>
              </a:rPr>
              <a:t>Dle ČSN EN 14135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60B9E690-957E-4432-B1D2-D8ACB902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7702"/>
            <a:ext cx="6480980" cy="307777"/>
          </a:xfrm>
        </p:spPr>
        <p:txBody>
          <a:bodyPr/>
          <a:lstStyle/>
          <a:p>
            <a:r>
              <a:rPr lang="cs-CZ" dirty="0"/>
              <a:t>Vlastnosti konstrukcí</a:t>
            </a:r>
          </a:p>
        </p:txBody>
      </p:sp>
      <p:pic>
        <p:nvPicPr>
          <p:cNvPr id="19" name="Image 26">
            <a:extLst>
              <a:ext uri="{FF2B5EF4-FFF2-40B4-BE49-F238E27FC236}">
                <a16:creationId xmlns:a16="http://schemas.microsoft.com/office/drawing/2014/main" id="{C38707A7-225C-50CA-87FC-309D9A2E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511"/>
          <a:stretch/>
        </p:blipFill>
        <p:spPr>
          <a:xfrm>
            <a:off x="7637267" y="0"/>
            <a:ext cx="1506733" cy="9645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B8DB05-3249-F817-7410-3402C45B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3" y="1491176"/>
            <a:ext cx="2414227" cy="319370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0739EEC-F420-ADE6-CCCD-4D0C2ACBE7E3}"/>
              </a:ext>
            </a:extLst>
          </p:cNvPr>
          <p:cNvSpPr txBox="1"/>
          <p:nvPr/>
        </p:nvSpPr>
        <p:spPr>
          <a:xfrm>
            <a:off x="4029842" y="4068090"/>
            <a:ext cx="4543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Zkouška s fasádní vatou dle EN 14135 bude provedena v PAVUS 26. 3.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9CB42C-50F0-7104-AC2C-72AE8048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81" r="14036"/>
          <a:stretch>
            <a:fillRect/>
          </a:stretch>
        </p:blipFill>
        <p:spPr>
          <a:xfrm>
            <a:off x="3962400" y="1133523"/>
            <a:ext cx="2314615" cy="2802035"/>
          </a:xfrm>
          <a:prstGeom prst="roundRect">
            <a:avLst/>
          </a:prstGeom>
          <a:effectLst>
            <a:outerShdw blurRad="50800" dist="50800" dir="12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54E6E4-66F6-1589-41C4-A4F8EFD58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664" y="1110734"/>
            <a:ext cx="2395737" cy="282482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42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noProof="0" dirty="0"/>
              <a:t>Recyklace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4"/>
          </p:nvPr>
        </p:nvSpPr>
        <p:spPr>
          <a:xfrm>
            <a:off x="484256" y="4753355"/>
            <a:ext cx="5571104" cy="246221"/>
          </a:xfrm>
        </p:spPr>
        <p:txBody>
          <a:bodyPr/>
          <a:lstStyle/>
          <a:p>
            <a:r>
              <a:rPr lang="cs-CZ"/>
              <a:t>Červený Kohout 2026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</p:spPr>
        <p:txBody>
          <a:bodyPr/>
          <a:lstStyle/>
          <a:p>
            <a:r>
              <a:rPr lang="cs-CZ" noProof="0" dirty="0" err="1"/>
              <a:t>Rigistabil</a:t>
            </a:r>
            <a:r>
              <a:rPr lang="cs-CZ" noProof="0" dirty="0"/>
              <a:t> lokální výroba světového formátu</a:t>
            </a:r>
            <a:endParaRPr lang="en-US" noProof="0" dirty="0"/>
          </a:p>
        </p:txBody>
      </p:sp>
      <p:sp>
        <p:nvSpPr>
          <p:cNvPr id="20" name="Zaoblený obdélník 6">
            <a:extLst>
              <a:ext uri="{FF2B5EF4-FFF2-40B4-BE49-F238E27FC236}">
                <a16:creationId xmlns:a16="http://schemas.microsoft.com/office/drawing/2014/main" id="{3283156D-5E77-635F-62FD-8901F0C392AB}"/>
              </a:ext>
            </a:extLst>
          </p:cNvPr>
          <p:cNvSpPr/>
          <p:nvPr/>
        </p:nvSpPr>
        <p:spPr>
          <a:xfrm>
            <a:off x="693704" y="1484619"/>
            <a:ext cx="1325498" cy="783189"/>
          </a:xfrm>
          <a:prstGeom prst="roundRect">
            <a:avLst/>
          </a:prstGeom>
          <a:solidFill>
            <a:srgbClr val="0076BF"/>
          </a:solidFill>
          <a:ln w="25400" cap="flat" cmpd="sng" algn="ctr">
            <a:noFill/>
            <a:prstDash val="solid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1. Sběrný síťovaný kontejner je na stavbu dodán společně s deskami</a:t>
            </a:r>
          </a:p>
        </p:txBody>
      </p:sp>
      <p:sp>
        <p:nvSpPr>
          <p:cNvPr id="21" name="Zaoblený obdélník 10">
            <a:extLst>
              <a:ext uri="{FF2B5EF4-FFF2-40B4-BE49-F238E27FC236}">
                <a16:creationId xmlns:a16="http://schemas.microsoft.com/office/drawing/2014/main" id="{451A485F-5BF9-CE2E-4F73-1B7746002648}"/>
              </a:ext>
            </a:extLst>
          </p:cNvPr>
          <p:cNvSpPr/>
          <p:nvPr/>
        </p:nvSpPr>
        <p:spPr>
          <a:xfrm>
            <a:off x="2694969" y="737239"/>
            <a:ext cx="3248202" cy="442670"/>
          </a:xfrm>
          <a:prstGeom prst="roundRect">
            <a:avLst/>
          </a:prstGeom>
          <a:solidFill>
            <a:srgbClr val="0076BF"/>
          </a:solidFill>
          <a:ln w="25400" cap="flat" cmpd="sng" algn="ctr">
            <a:noFill/>
            <a:prstDash val="solid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2. Zbytky SDK desek jsou na staveništi ukládány do vyhrazených síťovaných kontejnerů</a:t>
            </a:r>
          </a:p>
        </p:txBody>
      </p:sp>
      <p:sp>
        <p:nvSpPr>
          <p:cNvPr id="22" name="Zaoblený obdélník 16">
            <a:extLst>
              <a:ext uri="{FF2B5EF4-FFF2-40B4-BE49-F238E27FC236}">
                <a16:creationId xmlns:a16="http://schemas.microsoft.com/office/drawing/2014/main" id="{DFCD9CA7-1F62-2044-541E-CC137CA80093}"/>
              </a:ext>
            </a:extLst>
          </p:cNvPr>
          <p:cNvSpPr/>
          <p:nvPr/>
        </p:nvSpPr>
        <p:spPr>
          <a:xfrm>
            <a:off x="6494580" y="1257376"/>
            <a:ext cx="2124056" cy="953448"/>
          </a:xfrm>
          <a:prstGeom prst="roundRect">
            <a:avLst/>
          </a:prstGeom>
          <a:solidFill>
            <a:srgbClr val="0076BF"/>
          </a:solidFill>
          <a:ln w="25400" cap="flat" cmpd="sng" algn="ctr">
            <a:noFill/>
            <a:prstDash val="solid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3. Kontejner se zbytky desek je dopraven k recyklaci do výrobního závodu. </a:t>
            </a:r>
          </a:p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Zde je vystaveno potvrzení o recyklaci</a:t>
            </a:r>
          </a:p>
        </p:txBody>
      </p:sp>
      <p:sp>
        <p:nvSpPr>
          <p:cNvPr id="23" name="Zaoblený obdélník 17">
            <a:extLst>
              <a:ext uri="{FF2B5EF4-FFF2-40B4-BE49-F238E27FC236}">
                <a16:creationId xmlns:a16="http://schemas.microsoft.com/office/drawing/2014/main" id="{F89A2E84-7B68-5157-CAD9-71CE17E22ADF}"/>
              </a:ext>
            </a:extLst>
          </p:cNvPr>
          <p:cNvSpPr/>
          <p:nvPr/>
        </p:nvSpPr>
        <p:spPr>
          <a:xfrm>
            <a:off x="6494580" y="2905565"/>
            <a:ext cx="2190914" cy="953448"/>
          </a:xfrm>
          <a:prstGeom prst="roundRect">
            <a:avLst/>
          </a:prstGeom>
          <a:solidFill>
            <a:srgbClr val="0076BF"/>
          </a:solidFill>
          <a:ln w="25400" cap="flat" cmpd="sng" algn="ctr">
            <a:noFill/>
            <a:prstDash val="solid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4. Zbytky desek jsou upravovány k dalšímu zpracování. </a:t>
            </a:r>
          </a:p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Desky jsou rozdrceny na jemný prášek, který je dále skladován a připraven k recyklaci.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Zaoblený obdélník 18">
            <a:extLst>
              <a:ext uri="{FF2B5EF4-FFF2-40B4-BE49-F238E27FC236}">
                <a16:creationId xmlns:a16="http://schemas.microsoft.com/office/drawing/2014/main" id="{D8C97A39-71AB-1ADA-406D-8F11D2F5DEDF}"/>
              </a:ext>
            </a:extLst>
          </p:cNvPr>
          <p:cNvSpPr/>
          <p:nvPr/>
        </p:nvSpPr>
        <p:spPr>
          <a:xfrm>
            <a:off x="3118753" y="3762029"/>
            <a:ext cx="2664296" cy="953448"/>
          </a:xfrm>
          <a:prstGeom prst="roundRect">
            <a:avLst/>
          </a:prstGeom>
          <a:solidFill>
            <a:srgbClr val="0076BF"/>
          </a:solidFill>
          <a:ln w="25400" cap="flat" cmpd="sng" algn="ctr">
            <a:noFill/>
            <a:prstDash val="solid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5. Připravený recyklát je následně přidáván v daném poměru k čerstvému sádrovci při výrobě sádry. Výsledná surovina je před opětovným vstupem do výrobního procesu testována.</a:t>
            </a:r>
          </a:p>
        </p:txBody>
      </p:sp>
      <p:sp>
        <p:nvSpPr>
          <p:cNvPr id="25" name="Zaoblený obdélník 19">
            <a:extLst>
              <a:ext uri="{FF2B5EF4-FFF2-40B4-BE49-F238E27FC236}">
                <a16:creationId xmlns:a16="http://schemas.microsoft.com/office/drawing/2014/main" id="{BC9D55A9-AF0E-6DDE-15CA-2240723FE346}"/>
              </a:ext>
            </a:extLst>
          </p:cNvPr>
          <p:cNvSpPr/>
          <p:nvPr/>
        </p:nvSpPr>
        <p:spPr>
          <a:xfrm>
            <a:off x="437377" y="3055321"/>
            <a:ext cx="2190914" cy="1123707"/>
          </a:xfrm>
          <a:prstGeom prst="roundRect">
            <a:avLst/>
          </a:prstGeom>
          <a:solidFill>
            <a:srgbClr val="0076BF"/>
          </a:solidFill>
          <a:ln w="25400" cap="flat" cmpd="sng" algn="ctr">
            <a:noFill/>
            <a:prstDash val="solid"/>
          </a:ln>
          <a:effectLst/>
        </p:spPr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6. Surovina s obsahem recyklátu je připravena k výrobě nových desek, které jsou podrobeny kvalitativní zkoušce.</a:t>
            </a:r>
          </a:p>
          <a:p>
            <a:pPr marL="0" marR="0" lvl="0" indent="0" algn="just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Calibri"/>
                <a:cs typeface="Arial" panose="020B0604020202020204" pitchFamily="34" charset="0"/>
                <a:sym typeface="Calibri"/>
              </a:rPr>
              <a:t>Desky jsou opět připraveny k dodání na stavbu.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EC870718-589E-F424-A648-23FC22E91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47" y="1257376"/>
            <a:ext cx="819508" cy="454486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65EDBD49-DF17-1409-358D-8DA470283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09" y="1900463"/>
            <a:ext cx="1150532" cy="54037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9D7A15D-14B3-8060-48A7-29D3AE987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86" y="1672515"/>
            <a:ext cx="407965" cy="42406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933CAAC5-BD21-F1EA-6529-9D94D6EC70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15" y="2803107"/>
            <a:ext cx="1036374" cy="350706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4336204B-1AAC-8BE3-31F8-4FBC6A4F9E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26" y="3283335"/>
            <a:ext cx="1392089" cy="363232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9787A74D-A212-6914-AC56-F5F3BB8D9C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35" y="2689271"/>
            <a:ext cx="1070013" cy="35070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41FDF47-CEE6-C312-E7D4-C69B848EB1F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18" y="1711862"/>
            <a:ext cx="1515954" cy="46355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55709682-99EB-B9FC-A4CF-2975FA7B9D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54" y="1789664"/>
            <a:ext cx="1438560" cy="13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67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noProof="0"/>
              <a:t>Reference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4"/>
          </p:nvPr>
        </p:nvSpPr>
        <p:spPr>
          <a:xfrm>
            <a:off x="484256" y="4753355"/>
            <a:ext cx="5571104" cy="246221"/>
          </a:xfrm>
        </p:spPr>
        <p:txBody>
          <a:bodyPr/>
          <a:lstStyle/>
          <a:p>
            <a:r>
              <a:rPr lang="cs-CZ"/>
              <a:t>Červený Kohout 2026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</p:spPr>
        <p:txBody>
          <a:bodyPr/>
          <a:lstStyle/>
          <a:p>
            <a:r>
              <a:rPr lang="cs-CZ" noProof="0" dirty="0" err="1"/>
              <a:t>Rigistabil</a:t>
            </a:r>
            <a:r>
              <a:rPr lang="cs-CZ" noProof="0" dirty="0"/>
              <a:t> lokální výroba světového formátu</a:t>
            </a:r>
            <a:endParaRPr lang="en-US" noProof="0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390B684D-81E0-46FB-987E-6B02B6AA4F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0000" y="1073300"/>
            <a:ext cx="7675290" cy="3536315"/>
          </a:xfrm>
        </p:spPr>
        <p:txBody>
          <a:bodyPr/>
          <a:lstStyle/>
          <a:p>
            <a:pPr marL="0" indent="0">
              <a:buNone/>
            </a:pPr>
            <a:endParaRPr lang="en-US" noProof="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FBE838E-9E40-6D2E-338B-B711B0F7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57" y="1058542"/>
            <a:ext cx="2423718" cy="161581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77C621B-F4EF-415D-2284-84EED6BCD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57" y="3008561"/>
            <a:ext cx="2423718" cy="161581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9A5EC1-AC77-7C3E-607D-981F7B71E4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69" y="1364860"/>
            <a:ext cx="2197936" cy="275787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FBE2C68-ECBB-204C-D672-9DECC7CA6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67876"/>
            <a:ext cx="2416703" cy="161274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543BE49-F41B-7315-240F-05B5BD06BC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85" y="2841457"/>
            <a:ext cx="2399618" cy="178291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22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24"/>
          </p:nvPr>
        </p:nvSpPr>
        <p:spPr>
          <a:xfrm>
            <a:off x="484256" y="4753355"/>
            <a:ext cx="5571104" cy="246221"/>
          </a:xfrm>
        </p:spPr>
        <p:txBody>
          <a:bodyPr/>
          <a:lstStyle/>
          <a:p>
            <a:r>
              <a:rPr lang="cs-CZ"/>
              <a:t>Červený Kohout 2026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</p:spPr>
        <p:txBody>
          <a:bodyPr/>
          <a:lstStyle/>
          <a:p>
            <a:r>
              <a:rPr lang="cs-CZ" noProof="0" dirty="0"/>
              <a:t>Závěr</a:t>
            </a:r>
            <a:endParaRPr lang="en-US" noProof="0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390B684D-81E0-46FB-987E-6B02B6AA4F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0000" y="1073300"/>
            <a:ext cx="7675290" cy="353631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Systémové skladby pro dřevostavby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Skladby s deklarovanou PO a vzduchovou neprůzvučností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i="1" kern="100" dirty="0" err="1">
                <a:solidFill>
                  <a:srgbClr val="EF640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RigiStabil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český produkt z výrobního závodu v Horních Počaplech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Výborná požární odolnost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dstandardní </a:t>
            </a:r>
            <a:r>
              <a:rPr lang="cs-CZ" sz="16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mechanické vlastnosti</a:t>
            </a:r>
            <a:endParaRPr lang="cs-CZ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Zkoušky a vývoj v rámci ČR</a:t>
            </a:r>
            <a:endParaRPr lang="cs-CZ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Možnost recyklace </a:t>
            </a:r>
            <a:r>
              <a:rPr lang="cs-CZ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SDK v rámci ČR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4330E-1C21-68FE-0642-342AE3F5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95B7D4-3C5C-0730-135B-F30207B84FC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84256" y="4753355"/>
            <a:ext cx="5571104" cy="246221"/>
          </a:xfrm>
        </p:spPr>
        <p:txBody>
          <a:bodyPr/>
          <a:lstStyle/>
          <a:p>
            <a:r>
              <a:rPr lang="cs-CZ"/>
              <a:t>Červený Kohout 2026</a:t>
            </a:r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3D8A44F3-43F3-C57C-56D0-D76C0617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880" y="2024560"/>
            <a:ext cx="3655740" cy="396198"/>
          </a:xfrm>
        </p:spPr>
        <p:txBody>
          <a:bodyPr/>
          <a:lstStyle/>
          <a:p>
            <a:r>
              <a:rPr lang="cs-CZ" noProof="0" dirty="0"/>
              <a:t>Děkuji za Pozornost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128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6386FB85-5000-7344-8C90-3483C545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</p:spPr>
        <p:txBody>
          <a:bodyPr/>
          <a:lstStyle/>
          <a:p>
            <a:r>
              <a:rPr lang="cs-CZ"/>
              <a:t>O společnosti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11F1D4-9B70-8E91-884E-8785CEA58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098" y="898456"/>
            <a:ext cx="2231329" cy="92667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9BC7061-F7C0-54C4-A63A-54431F7B0463}"/>
              </a:ext>
            </a:extLst>
          </p:cNvPr>
          <p:cNvSpPr txBox="1"/>
          <p:nvPr/>
        </p:nvSpPr>
        <p:spPr>
          <a:xfrm>
            <a:off x="6251626" y="2078175"/>
            <a:ext cx="2838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i="0" dirty="0">
                <a:solidFill>
                  <a:srgbClr val="CE1431"/>
                </a:solidFill>
                <a:effectLst/>
                <a:latin typeface="+mj-lt"/>
              </a:rPr>
              <a:t>světový lídr v </a:t>
            </a:r>
            <a:r>
              <a:rPr lang="cs-CZ" sz="1600" b="1" i="0" dirty="0">
                <a:solidFill>
                  <a:srgbClr val="CE1431"/>
                </a:solidFill>
                <a:effectLst/>
                <a:latin typeface="+mj-lt"/>
              </a:rPr>
              <a:t>moderním </a:t>
            </a:r>
          </a:p>
          <a:p>
            <a:pPr algn="ctr"/>
            <a:r>
              <a:rPr lang="cs-CZ" sz="1600" i="0" dirty="0">
                <a:solidFill>
                  <a:srgbClr val="CE1431"/>
                </a:solidFill>
                <a:effectLst/>
                <a:latin typeface="+mj-lt"/>
              </a:rPr>
              <a:t>a</a:t>
            </a:r>
            <a:r>
              <a:rPr lang="cs-CZ" sz="1600" b="1" i="0" dirty="0">
                <a:solidFill>
                  <a:srgbClr val="CE1431"/>
                </a:solidFill>
                <a:effectLst/>
                <a:latin typeface="+mj-lt"/>
              </a:rPr>
              <a:t> udržitelném stavebnictví</a:t>
            </a:r>
            <a:r>
              <a:rPr lang="cs-CZ" sz="1600" b="0" i="0" dirty="0">
                <a:solidFill>
                  <a:srgbClr val="CE1431"/>
                </a:solidFill>
                <a:effectLst/>
                <a:latin typeface="+mj-lt"/>
              </a:rPr>
              <a:t>.</a:t>
            </a:r>
          </a:p>
          <a:p>
            <a:pPr algn="ctr"/>
            <a:endParaRPr lang="cs-CZ" sz="1600" dirty="0">
              <a:solidFill>
                <a:srgbClr val="CE1431"/>
              </a:solidFill>
              <a:latin typeface="+mj-lt"/>
            </a:endParaRPr>
          </a:p>
          <a:p>
            <a:pPr algn="ctr"/>
            <a:r>
              <a:rPr lang="cs-CZ" sz="1600" b="0" i="0" dirty="0">
                <a:solidFill>
                  <a:srgbClr val="CE1431"/>
                </a:solidFill>
                <a:effectLst/>
                <a:latin typeface="+mj-lt"/>
              </a:rPr>
              <a:t> Navrhujeme, vyrábíme         a distribuujeme materiály      a řešení pro stavebnictví      a průmysl.</a:t>
            </a:r>
          </a:p>
          <a:p>
            <a:endParaRPr lang="cs-CZ" sz="1600" dirty="0"/>
          </a:p>
        </p:txBody>
      </p:sp>
      <p:cxnSp>
        <p:nvCxnSpPr>
          <p:cNvPr id="12" name="Straight Connector 4">
            <a:extLst>
              <a:ext uri="{FF2B5EF4-FFF2-40B4-BE49-F238E27FC236}">
                <a16:creationId xmlns:a16="http://schemas.microsoft.com/office/drawing/2014/main" id="{79EE4248-B772-8104-2A80-18B25AE71B55}"/>
              </a:ext>
            </a:extLst>
          </p:cNvPr>
          <p:cNvCxnSpPr>
            <a:cxnSpLocks/>
          </p:cNvCxnSpPr>
          <p:nvPr/>
        </p:nvCxnSpPr>
        <p:spPr>
          <a:xfrm>
            <a:off x="668760" y="1673691"/>
            <a:ext cx="0" cy="2169530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FE47170E-05BA-4307-9701-5F079EE9DE50}"/>
              </a:ext>
            </a:extLst>
          </p:cNvPr>
          <p:cNvCxnSpPr>
            <a:cxnSpLocks/>
          </p:cNvCxnSpPr>
          <p:nvPr/>
        </p:nvCxnSpPr>
        <p:spPr>
          <a:xfrm>
            <a:off x="3675122" y="2178306"/>
            <a:ext cx="0" cy="1210664"/>
          </a:xfrm>
          <a:prstGeom prst="line">
            <a:avLst/>
          </a:prstGeom>
          <a:ln w="63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que 23">
            <a:extLst>
              <a:ext uri="{FF2B5EF4-FFF2-40B4-BE49-F238E27FC236}">
                <a16:creationId xmlns:a16="http://schemas.microsoft.com/office/drawing/2014/main" id="{41F34465-CAD8-2247-DA3D-04582AD2241C}"/>
              </a:ext>
            </a:extLst>
          </p:cNvPr>
          <p:cNvSpPr/>
          <p:nvPr/>
        </p:nvSpPr>
        <p:spPr>
          <a:xfrm>
            <a:off x="344760" y="1085157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raphique 23">
            <a:extLst>
              <a:ext uri="{FF2B5EF4-FFF2-40B4-BE49-F238E27FC236}">
                <a16:creationId xmlns:a16="http://schemas.microsoft.com/office/drawing/2014/main" id="{87BA38F7-CFC3-EE00-CDBD-456D37D48707}"/>
              </a:ext>
            </a:extLst>
          </p:cNvPr>
          <p:cNvSpPr/>
          <p:nvPr/>
        </p:nvSpPr>
        <p:spPr>
          <a:xfrm>
            <a:off x="344760" y="2002011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raphique 23">
            <a:extLst>
              <a:ext uri="{FF2B5EF4-FFF2-40B4-BE49-F238E27FC236}">
                <a16:creationId xmlns:a16="http://schemas.microsoft.com/office/drawing/2014/main" id="{DFBBF24F-A024-2F1F-CAAF-A62E3059384E}"/>
              </a:ext>
            </a:extLst>
          </p:cNvPr>
          <p:cNvSpPr/>
          <p:nvPr/>
        </p:nvSpPr>
        <p:spPr>
          <a:xfrm>
            <a:off x="344760" y="2918865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raphique 23">
            <a:extLst>
              <a:ext uri="{FF2B5EF4-FFF2-40B4-BE49-F238E27FC236}">
                <a16:creationId xmlns:a16="http://schemas.microsoft.com/office/drawing/2014/main" id="{A8872EBD-14D4-F8BE-05A3-693050D9F462}"/>
              </a:ext>
            </a:extLst>
          </p:cNvPr>
          <p:cNvSpPr/>
          <p:nvPr/>
        </p:nvSpPr>
        <p:spPr>
          <a:xfrm>
            <a:off x="344760" y="3835721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raphique 23">
            <a:extLst>
              <a:ext uri="{FF2B5EF4-FFF2-40B4-BE49-F238E27FC236}">
                <a16:creationId xmlns:a16="http://schemas.microsoft.com/office/drawing/2014/main" id="{E5661A27-2C88-F256-963D-B4FFD2308DB2}"/>
              </a:ext>
            </a:extLst>
          </p:cNvPr>
          <p:cNvSpPr/>
          <p:nvPr/>
        </p:nvSpPr>
        <p:spPr>
          <a:xfrm>
            <a:off x="3351122" y="1543584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raphique 23">
            <a:extLst>
              <a:ext uri="{FF2B5EF4-FFF2-40B4-BE49-F238E27FC236}">
                <a16:creationId xmlns:a16="http://schemas.microsoft.com/office/drawing/2014/main" id="{5079B729-8F42-ED41-4F58-B7DBA384C871}"/>
              </a:ext>
            </a:extLst>
          </p:cNvPr>
          <p:cNvSpPr/>
          <p:nvPr/>
        </p:nvSpPr>
        <p:spPr>
          <a:xfrm>
            <a:off x="3351122" y="2460438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raphique 23">
            <a:extLst>
              <a:ext uri="{FF2B5EF4-FFF2-40B4-BE49-F238E27FC236}">
                <a16:creationId xmlns:a16="http://schemas.microsoft.com/office/drawing/2014/main" id="{410A2D38-177C-AB3F-5F5C-D85055547836}"/>
              </a:ext>
            </a:extLst>
          </p:cNvPr>
          <p:cNvSpPr/>
          <p:nvPr/>
        </p:nvSpPr>
        <p:spPr>
          <a:xfrm>
            <a:off x="3351122" y="3377292"/>
            <a:ext cx="648000" cy="648000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txBody>
          <a:bodyPr wrap="square" lIns="108000" tIns="900000" rtlCol="0">
            <a:normAutofit fontScale="25000" lnSpcReduction="20000"/>
          </a:bodyPr>
          <a:lstStyle/>
          <a:p>
            <a:pPr defTabSz="914378" rtl="0">
              <a:lnSpc>
                <a:spcPct val="90000"/>
              </a:lnSpc>
              <a:spcAft>
                <a:spcPts val="1000"/>
              </a:spcAft>
              <a:buClr>
                <a:schemeClr val="bg1"/>
              </a:buClr>
            </a:pPr>
            <a:endParaRPr lang="en-US" sz="12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B5D0D166-4366-39F9-D827-8BC096BCFA06}"/>
              </a:ext>
            </a:extLst>
          </p:cNvPr>
          <p:cNvSpPr txBox="1"/>
          <p:nvPr/>
        </p:nvSpPr>
        <p:spPr>
          <a:xfrm>
            <a:off x="1148268" y="1255269"/>
            <a:ext cx="195810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400" dirty="0"/>
              <a:t>Saint-Gobain založil      v roce 1665 </a:t>
            </a:r>
            <a:r>
              <a:rPr lang="cs" sz="1400" b="1" dirty="0">
                <a:solidFill>
                  <a:schemeClr val="accent1"/>
                </a:solidFill>
              </a:rPr>
              <a:t>Ludvík XIV.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E41AC337-7CDA-3FD8-3C8D-AC122D8092D4}"/>
              </a:ext>
            </a:extLst>
          </p:cNvPr>
          <p:cNvSpPr txBox="1"/>
          <p:nvPr/>
        </p:nvSpPr>
        <p:spPr>
          <a:xfrm>
            <a:off x="1148268" y="2249067"/>
            <a:ext cx="1852280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400" dirty="0"/>
              <a:t>Působí v </a:t>
            </a:r>
            <a:r>
              <a:rPr lang="cs" sz="1400" b="1" dirty="0">
                <a:solidFill>
                  <a:schemeClr val="accent1"/>
                </a:solidFill>
              </a:rPr>
              <a:t>75 zemích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56EC1B12-3A6F-FEE7-C527-21342F1155E9}"/>
              </a:ext>
            </a:extLst>
          </p:cNvPr>
          <p:cNvSpPr txBox="1"/>
          <p:nvPr/>
        </p:nvSpPr>
        <p:spPr>
          <a:xfrm>
            <a:off x="1148268" y="3165921"/>
            <a:ext cx="1852280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-CZ" sz="1400" dirty="0"/>
              <a:t>V</a:t>
            </a:r>
            <a:r>
              <a:rPr lang="cs" sz="1400" dirty="0"/>
              <a:t>íce než </a:t>
            </a:r>
            <a:r>
              <a:rPr lang="cs" sz="1400" b="1" dirty="0">
                <a:solidFill>
                  <a:schemeClr val="tx2"/>
                </a:solidFill>
              </a:rPr>
              <a:t>2</a:t>
            </a:r>
            <a:r>
              <a:rPr lang="cs" sz="1400" b="1" dirty="0">
                <a:solidFill>
                  <a:schemeClr val="accent1"/>
                </a:solidFill>
              </a:rPr>
              <a:t> 700</a:t>
            </a:r>
          </a:p>
          <a:p>
            <a:pPr rtl="0"/>
            <a:r>
              <a:rPr lang="cs" sz="1400" b="1" dirty="0">
                <a:solidFill>
                  <a:schemeClr val="accent1"/>
                </a:solidFill>
              </a:rPr>
              <a:t>prodejních míst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878A1BF8-4B2E-4619-C77C-5018FFF5CA73}"/>
              </a:ext>
            </a:extLst>
          </p:cNvPr>
          <p:cNvSpPr txBox="1"/>
          <p:nvPr/>
        </p:nvSpPr>
        <p:spPr>
          <a:xfrm>
            <a:off x="1148267" y="4082777"/>
            <a:ext cx="1994387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400" dirty="0"/>
              <a:t>Obrat v 2023 dosáhl </a:t>
            </a:r>
          </a:p>
          <a:p>
            <a:pPr rtl="0"/>
            <a:r>
              <a:rPr lang="cs" sz="1400" b="1" dirty="0">
                <a:solidFill>
                  <a:schemeClr val="accent1"/>
                </a:solidFill>
              </a:rPr>
              <a:t>47,9 miliardy Eur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BD62FD28-DAB5-6656-ABD6-ED741AA8607D}"/>
              </a:ext>
            </a:extLst>
          </p:cNvPr>
          <p:cNvSpPr txBox="1"/>
          <p:nvPr/>
        </p:nvSpPr>
        <p:spPr>
          <a:xfrm>
            <a:off x="4154630" y="1713696"/>
            <a:ext cx="1723689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400" dirty="0"/>
              <a:t>Provozuje cca </a:t>
            </a:r>
            <a:r>
              <a:rPr lang="cs" sz="1400" b="1" dirty="0">
                <a:solidFill>
                  <a:schemeClr val="accent1"/>
                </a:solidFill>
              </a:rPr>
              <a:t>900</a:t>
            </a:r>
          </a:p>
          <a:p>
            <a:pPr rtl="0"/>
            <a:r>
              <a:rPr lang="cs" sz="1400" b="1" dirty="0">
                <a:solidFill>
                  <a:schemeClr val="accent1"/>
                </a:solidFill>
              </a:rPr>
              <a:t>výrobních provozů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A5CB3144-07D6-7A95-AFD7-A5CD481CAEA9}"/>
              </a:ext>
            </a:extLst>
          </p:cNvPr>
          <p:cNvSpPr txBox="1"/>
          <p:nvPr/>
        </p:nvSpPr>
        <p:spPr>
          <a:xfrm>
            <a:off x="4154631" y="2616292"/>
            <a:ext cx="1723689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400" dirty="0"/>
              <a:t>Jeden z </a:t>
            </a:r>
            <a:r>
              <a:rPr lang="cs" sz="1400" b="1" dirty="0">
                <a:solidFill>
                  <a:schemeClr val="accent1"/>
                </a:solidFill>
              </a:rPr>
              <a:t>TOP 100</a:t>
            </a:r>
            <a:r>
              <a:rPr lang="cs" sz="1400" dirty="0"/>
              <a:t> globálních inovátorů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7B935DFC-08DC-CC28-4B1A-157F4212C2EC}"/>
              </a:ext>
            </a:extLst>
          </p:cNvPr>
          <p:cNvSpPr txBox="1"/>
          <p:nvPr/>
        </p:nvSpPr>
        <p:spPr>
          <a:xfrm>
            <a:off x="4154630" y="3624348"/>
            <a:ext cx="1852280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rtl="0"/>
            <a:r>
              <a:rPr lang="cs" sz="1400" dirty="0"/>
              <a:t>Má více než </a:t>
            </a:r>
            <a:r>
              <a:rPr lang="cs" sz="1400" b="1" dirty="0">
                <a:solidFill>
                  <a:schemeClr val="accent1"/>
                </a:solidFill>
              </a:rPr>
              <a:t>160 000 zaměstnanců</a:t>
            </a:r>
          </a:p>
        </p:txBody>
      </p:sp>
      <p:grpSp>
        <p:nvGrpSpPr>
          <p:cNvPr id="29" name="Groupe 121">
            <a:extLst>
              <a:ext uri="{FF2B5EF4-FFF2-40B4-BE49-F238E27FC236}">
                <a16:creationId xmlns:a16="http://schemas.microsoft.com/office/drawing/2014/main" id="{E6C47513-50B4-93BC-07B8-93C896EEBD13}"/>
              </a:ext>
            </a:extLst>
          </p:cNvPr>
          <p:cNvGrpSpPr>
            <a:grpSpLocks noChangeAspect="1"/>
          </p:cNvGrpSpPr>
          <p:nvPr/>
        </p:nvGrpSpPr>
        <p:grpSpPr>
          <a:xfrm>
            <a:off x="506760" y="2164011"/>
            <a:ext cx="324000" cy="324000"/>
            <a:chOff x="9683750" y="9726613"/>
            <a:chExt cx="628650" cy="628650"/>
          </a:xfrm>
          <a:solidFill>
            <a:schemeClr val="bg1"/>
          </a:solidFill>
          <a:effectLst/>
        </p:grpSpPr>
        <p:sp>
          <p:nvSpPr>
            <p:cNvPr id="30" name="Freeform 464">
              <a:extLst>
                <a:ext uri="{FF2B5EF4-FFF2-40B4-BE49-F238E27FC236}">
                  <a16:creationId xmlns:a16="http://schemas.microsoft.com/office/drawing/2014/main" id="{7118A9B0-81FC-EF4C-7005-8D7153A9B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0" y="9726613"/>
              <a:ext cx="628650" cy="628650"/>
            </a:xfrm>
            <a:custGeom>
              <a:avLst/>
              <a:gdLst>
                <a:gd name="T0" fmla="*/ 132724 w 896"/>
                <a:gd name="T1" fmla="*/ 2104 h 897"/>
                <a:gd name="T2" fmla="*/ 42135 w 896"/>
                <a:gd name="T3" fmla="*/ 240601 h 897"/>
                <a:gd name="T4" fmla="*/ 481740 w 896"/>
                <a:gd name="T5" fmla="*/ 586421 h 897"/>
                <a:gd name="T6" fmla="*/ 488763 w 896"/>
                <a:gd name="T7" fmla="*/ 577302 h 897"/>
                <a:gd name="T8" fmla="*/ 489465 w 896"/>
                <a:gd name="T9" fmla="*/ 571690 h 897"/>
                <a:gd name="T10" fmla="*/ 483145 w 896"/>
                <a:gd name="T11" fmla="*/ 561870 h 897"/>
                <a:gd name="T12" fmla="*/ 472611 w 896"/>
                <a:gd name="T13" fmla="*/ 559064 h 897"/>
                <a:gd name="T14" fmla="*/ 388342 w 896"/>
                <a:gd name="T15" fmla="*/ 533110 h 897"/>
                <a:gd name="T16" fmla="*/ 311095 w 896"/>
                <a:gd name="T17" fmla="*/ 460158 h 897"/>
                <a:gd name="T18" fmla="*/ 322331 w 896"/>
                <a:gd name="T19" fmla="*/ 390713 h 897"/>
                <a:gd name="T20" fmla="*/ 240168 w 896"/>
                <a:gd name="T21" fmla="*/ 368267 h 897"/>
                <a:gd name="T22" fmla="*/ 271769 w 896"/>
                <a:gd name="T23" fmla="*/ 350029 h 897"/>
                <a:gd name="T24" fmla="*/ 291432 w 896"/>
                <a:gd name="T25" fmla="*/ 242004 h 897"/>
                <a:gd name="T26" fmla="*/ 386937 w 896"/>
                <a:gd name="T27" fmla="*/ 129770 h 897"/>
                <a:gd name="T28" fmla="*/ 483145 w 896"/>
                <a:gd name="T29" fmla="*/ 108726 h 897"/>
                <a:gd name="T30" fmla="*/ 455757 w 896"/>
                <a:gd name="T31" fmla="*/ 256033 h 897"/>
                <a:gd name="T32" fmla="*/ 478931 w 896"/>
                <a:gd name="T33" fmla="*/ 318463 h 897"/>
                <a:gd name="T34" fmla="*/ 556178 w 896"/>
                <a:gd name="T35" fmla="*/ 328283 h 897"/>
                <a:gd name="T36" fmla="*/ 598313 w 896"/>
                <a:gd name="T37" fmla="*/ 328985 h 897"/>
                <a:gd name="T38" fmla="*/ 518257 w 896"/>
                <a:gd name="T39" fmla="*/ 541527 h 897"/>
                <a:gd name="T40" fmla="*/ 560392 w 896"/>
                <a:gd name="T41" fmla="*/ 518379 h 897"/>
                <a:gd name="T42" fmla="*/ 59691 w 896"/>
                <a:gd name="T43" fmla="*/ 57520 h 897"/>
                <a:gd name="T44" fmla="*/ 219803 w 896"/>
                <a:gd name="T45" fmla="*/ 125561 h 897"/>
                <a:gd name="T46" fmla="*/ 130618 w 896"/>
                <a:gd name="T47" fmla="*/ 279883 h 897"/>
                <a:gd name="T48" fmla="*/ 59691 w 896"/>
                <a:gd name="T49" fmla="*/ 57520 h 897"/>
                <a:gd name="T50" fmla="*/ 107444 w 896"/>
                <a:gd name="T51" fmla="*/ 307240 h 897"/>
                <a:gd name="T52" fmla="*/ 125000 w 896"/>
                <a:gd name="T53" fmla="*/ 376684 h 897"/>
                <a:gd name="T54" fmla="*/ 58286 w 896"/>
                <a:gd name="T55" fmla="*/ 329686 h 897"/>
                <a:gd name="T56" fmla="*/ 358847 w 896"/>
                <a:gd name="T57" fmla="*/ 119248 h 897"/>
                <a:gd name="T58" fmla="*/ 264044 w 896"/>
                <a:gd name="T59" fmla="*/ 255332 h 897"/>
                <a:gd name="T60" fmla="*/ 275280 w 896"/>
                <a:gd name="T61" fmla="*/ 320567 h 897"/>
                <a:gd name="T62" fmla="*/ 219101 w 896"/>
                <a:gd name="T63" fmla="*/ 390012 h 897"/>
                <a:gd name="T64" fmla="*/ 297752 w 896"/>
                <a:gd name="T65" fmla="*/ 407549 h 897"/>
                <a:gd name="T66" fmla="*/ 271067 w 896"/>
                <a:gd name="T67" fmla="*/ 477695 h 897"/>
                <a:gd name="T68" fmla="*/ 371488 w 896"/>
                <a:gd name="T69" fmla="*/ 465770 h 897"/>
                <a:gd name="T70" fmla="*/ 360252 w 896"/>
                <a:gd name="T71" fmla="*/ 566780 h 897"/>
                <a:gd name="T72" fmla="*/ 110253 w 896"/>
                <a:gd name="T73" fmla="*/ 486814 h 897"/>
                <a:gd name="T74" fmla="*/ 140449 w 896"/>
                <a:gd name="T75" fmla="*/ 345820 h 897"/>
                <a:gd name="T76" fmla="*/ 144663 w 896"/>
                <a:gd name="T77" fmla="*/ 305135 h 897"/>
                <a:gd name="T78" fmla="*/ 238763 w 896"/>
                <a:gd name="T79" fmla="*/ 74355 h 897"/>
                <a:gd name="T80" fmla="*/ 356741 w 896"/>
                <a:gd name="T81" fmla="*/ 104518 h 897"/>
                <a:gd name="T82" fmla="*/ 509830 w 896"/>
                <a:gd name="T83" fmla="*/ 290405 h 897"/>
                <a:gd name="T84" fmla="*/ 498594 w 896"/>
                <a:gd name="T85" fmla="*/ 239198 h 897"/>
                <a:gd name="T86" fmla="*/ 506319 w 896"/>
                <a:gd name="T87" fmla="*/ 127666 h 89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96" h="897">
                  <a:moveTo>
                    <a:pt x="467" y="43"/>
                  </a:moveTo>
                  <a:cubicBezTo>
                    <a:pt x="415" y="43"/>
                    <a:pt x="365" y="53"/>
                    <a:pt x="317" y="70"/>
                  </a:cubicBezTo>
                  <a:cubicBezTo>
                    <a:pt x="287" y="32"/>
                    <a:pt x="241" y="6"/>
                    <a:pt x="189" y="3"/>
                  </a:cubicBezTo>
                  <a:cubicBezTo>
                    <a:pt x="139" y="0"/>
                    <a:pt x="92" y="17"/>
                    <a:pt x="56" y="51"/>
                  </a:cubicBezTo>
                  <a:cubicBezTo>
                    <a:pt x="20" y="85"/>
                    <a:pt x="0" y="132"/>
                    <a:pt x="0" y="181"/>
                  </a:cubicBezTo>
                  <a:cubicBezTo>
                    <a:pt x="0" y="241"/>
                    <a:pt x="27" y="297"/>
                    <a:pt x="60" y="343"/>
                  </a:cubicBezTo>
                  <a:cubicBezTo>
                    <a:pt x="47" y="384"/>
                    <a:pt x="41" y="427"/>
                    <a:pt x="41" y="470"/>
                  </a:cubicBezTo>
                  <a:cubicBezTo>
                    <a:pt x="41" y="705"/>
                    <a:pt x="232" y="896"/>
                    <a:pt x="467" y="896"/>
                  </a:cubicBezTo>
                  <a:cubicBezTo>
                    <a:pt x="544" y="896"/>
                    <a:pt x="620" y="876"/>
                    <a:pt x="686" y="836"/>
                  </a:cubicBezTo>
                  <a:cubicBezTo>
                    <a:pt x="688" y="835"/>
                    <a:pt x="691" y="833"/>
                    <a:pt x="692" y="831"/>
                  </a:cubicBezTo>
                  <a:cubicBezTo>
                    <a:pt x="692" y="831"/>
                    <a:pt x="692" y="830"/>
                    <a:pt x="693" y="830"/>
                  </a:cubicBezTo>
                  <a:cubicBezTo>
                    <a:pt x="694" y="828"/>
                    <a:pt x="695" y="826"/>
                    <a:pt x="696" y="823"/>
                  </a:cubicBezTo>
                  <a:cubicBezTo>
                    <a:pt x="697" y="821"/>
                    <a:pt x="697" y="818"/>
                    <a:pt x="697" y="815"/>
                  </a:cubicBezTo>
                  <a:cubicBezTo>
                    <a:pt x="696" y="809"/>
                    <a:pt x="693" y="804"/>
                    <a:pt x="688" y="801"/>
                  </a:cubicBezTo>
                  <a:cubicBezTo>
                    <a:pt x="686" y="799"/>
                    <a:pt x="683" y="798"/>
                    <a:pt x="681" y="797"/>
                  </a:cubicBezTo>
                  <a:lnTo>
                    <a:pt x="680" y="797"/>
                  </a:lnTo>
                  <a:cubicBezTo>
                    <a:pt x="678" y="797"/>
                    <a:pt x="675" y="797"/>
                    <a:pt x="673" y="797"/>
                  </a:cubicBezTo>
                  <a:cubicBezTo>
                    <a:pt x="570" y="811"/>
                    <a:pt x="551" y="791"/>
                    <a:pt x="549" y="787"/>
                  </a:cubicBezTo>
                  <a:cubicBezTo>
                    <a:pt x="544" y="779"/>
                    <a:pt x="551" y="764"/>
                    <a:pt x="553" y="760"/>
                  </a:cubicBezTo>
                  <a:cubicBezTo>
                    <a:pt x="559" y="750"/>
                    <a:pt x="604" y="665"/>
                    <a:pt x="555" y="631"/>
                  </a:cubicBezTo>
                  <a:cubicBezTo>
                    <a:pt x="525" y="610"/>
                    <a:pt x="508" y="627"/>
                    <a:pt x="499" y="635"/>
                  </a:cubicBezTo>
                  <a:cubicBezTo>
                    <a:pt x="490" y="644"/>
                    <a:pt x="479" y="654"/>
                    <a:pt x="443" y="656"/>
                  </a:cubicBezTo>
                  <a:cubicBezTo>
                    <a:pt x="443" y="656"/>
                    <a:pt x="442" y="656"/>
                    <a:pt x="441" y="656"/>
                  </a:cubicBezTo>
                  <a:cubicBezTo>
                    <a:pt x="450" y="645"/>
                    <a:pt x="460" y="632"/>
                    <a:pt x="465" y="615"/>
                  </a:cubicBezTo>
                  <a:cubicBezTo>
                    <a:pt x="472" y="592"/>
                    <a:pt x="470" y="572"/>
                    <a:pt x="459" y="557"/>
                  </a:cubicBezTo>
                  <a:cubicBezTo>
                    <a:pt x="448" y="541"/>
                    <a:pt x="428" y="532"/>
                    <a:pt x="403" y="530"/>
                  </a:cubicBezTo>
                  <a:cubicBezTo>
                    <a:pt x="395" y="530"/>
                    <a:pt x="387" y="530"/>
                    <a:pt x="379" y="530"/>
                  </a:cubicBezTo>
                  <a:cubicBezTo>
                    <a:pt x="364" y="530"/>
                    <a:pt x="347" y="530"/>
                    <a:pt x="342" y="525"/>
                  </a:cubicBezTo>
                  <a:cubicBezTo>
                    <a:pt x="339" y="523"/>
                    <a:pt x="338" y="517"/>
                    <a:pt x="338" y="508"/>
                  </a:cubicBezTo>
                  <a:cubicBezTo>
                    <a:pt x="338" y="500"/>
                    <a:pt x="339" y="497"/>
                    <a:pt x="339" y="497"/>
                  </a:cubicBezTo>
                  <a:cubicBezTo>
                    <a:pt x="345" y="494"/>
                    <a:pt x="373" y="497"/>
                    <a:pt x="387" y="499"/>
                  </a:cubicBezTo>
                  <a:cubicBezTo>
                    <a:pt x="399" y="501"/>
                    <a:pt x="434" y="505"/>
                    <a:pt x="450" y="481"/>
                  </a:cubicBezTo>
                  <a:cubicBezTo>
                    <a:pt x="470" y="453"/>
                    <a:pt x="450" y="413"/>
                    <a:pt x="426" y="366"/>
                  </a:cubicBezTo>
                  <a:cubicBezTo>
                    <a:pt x="422" y="359"/>
                    <a:pt x="418" y="352"/>
                    <a:pt x="415" y="345"/>
                  </a:cubicBezTo>
                  <a:cubicBezTo>
                    <a:pt x="406" y="326"/>
                    <a:pt x="404" y="310"/>
                    <a:pt x="411" y="294"/>
                  </a:cubicBezTo>
                  <a:cubicBezTo>
                    <a:pt x="420" y="271"/>
                    <a:pt x="445" y="251"/>
                    <a:pt x="482" y="237"/>
                  </a:cubicBezTo>
                  <a:cubicBezTo>
                    <a:pt x="519" y="223"/>
                    <a:pt x="542" y="206"/>
                    <a:pt x="551" y="185"/>
                  </a:cubicBezTo>
                  <a:cubicBezTo>
                    <a:pt x="560" y="164"/>
                    <a:pt x="553" y="144"/>
                    <a:pt x="547" y="131"/>
                  </a:cubicBezTo>
                  <a:cubicBezTo>
                    <a:pt x="541" y="118"/>
                    <a:pt x="536" y="104"/>
                    <a:pt x="531" y="91"/>
                  </a:cubicBezTo>
                  <a:cubicBezTo>
                    <a:pt x="589" y="100"/>
                    <a:pt x="642" y="123"/>
                    <a:pt x="688" y="155"/>
                  </a:cubicBezTo>
                  <a:cubicBezTo>
                    <a:pt x="626" y="237"/>
                    <a:pt x="593" y="285"/>
                    <a:pt x="590" y="297"/>
                  </a:cubicBezTo>
                  <a:cubicBezTo>
                    <a:pt x="585" y="315"/>
                    <a:pt x="595" y="337"/>
                    <a:pt x="607" y="349"/>
                  </a:cubicBezTo>
                  <a:cubicBezTo>
                    <a:pt x="619" y="362"/>
                    <a:pt x="634" y="368"/>
                    <a:pt x="649" y="365"/>
                  </a:cubicBezTo>
                  <a:cubicBezTo>
                    <a:pt x="660" y="362"/>
                    <a:pt x="675" y="365"/>
                    <a:pt x="679" y="369"/>
                  </a:cubicBezTo>
                  <a:cubicBezTo>
                    <a:pt x="681" y="371"/>
                    <a:pt x="681" y="376"/>
                    <a:pt x="679" y="384"/>
                  </a:cubicBezTo>
                  <a:cubicBezTo>
                    <a:pt x="671" y="412"/>
                    <a:pt x="664" y="439"/>
                    <a:pt x="682" y="454"/>
                  </a:cubicBezTo>
                  <a:cubicBezTo>
                    <a:pt x="698" y="469"/>
                    <a:pt x="721" y="462"/>
                    <a:pt x="743" y="452"/>
                  </a:cubicBezTo>
                  <a:cubicBezTo>
                    <a:pt x="763" y="444"/>
                    <a:pt x="765" y="446"/>
                    <a:pt x="772" y="453"/>
                  </a:cubicBezTo>
                  <a:cubicBezTo>
                    <a:pt x="777" y="458"/>
                    <a:pt x="783" y="464"/>
                    <a:pt x="792" y="468"/>
                  </a:cubicBezTo>
                  <a:cubicBezTo>
                    <a:pt x="795" y="469"/>
                    <a:pt x="798" y="471"/>
                    <a:pt x="804" y="471"/>
                  </a:cubicBezTo>
                  <a:cubicBezTo>
                    <a:pt x="813" y="471"/>
                    <a:pt x="829" y="466"/>
                    <a:pt x="851" y="443"/>
                  </a:cubicBezTo>
                  <a:cubicBezTo>
                    <a:pt x="852" y="451"/>
                    <a:pt x="852" y="460"/>
                    <a:pt x="852" y="469"/>
                  </a:cubicBezTo>
                  <a:cubicBezTo>
                    <a:pt x="852" y="557"/>
                    <a:pt x="821" y="643"/>
                    <a:pt x="765" y="712"/>
                  </a:cubicBezTo>
                  <a:cubicBezTo>
                    <a:pt x="757" y="722"/>
                    <a:pt x="748" y="732"/>
                    <a:pt x="738" y="742"/>
                  </a:cubicBezTo>
                  <a:cubicBezTo>
                    <a:pt x="730" y="750"/>
                    <a:pt x="730" y="763"/>
                    <a:pt x="738" y="772"/>
                  </a:cubicBezTo>
                  <a:cubicBezTo>
                    <a:pt x="742" y="776"/>
                    <a:pt x="748" y="778"/>
                    <a:pt x="753" y="778"/>
                  </a:cubicBezTo>
                  <a:cubicBezTo>
                    <a:pt x="759" y="778"/>
                    <a:pt x="764" y="776"/>
                    <a:pt x="768" y="772"/>
                  </a:cubicBezTo>
                  <a:cubicBezTo>
                    <a:pt x="779" y="761"/>
                    <a:pt x="789" y="750"/>
                    <a:pt x="798" y="739"/>
                  </a:cubicBezTo>
                  <a:cubicBezTo>
                    <a:pt x="861" y="663"/>
                    <a:pt x="895" y="567"/>
                    <a:pt x="895" y="469"/>
                  </a:cubicBezTo>
                  <a:cubicBezTo>
                    <a:pt x="894" y="235"/>
                    <a:pt x="703" y="43"/>
                    <a:pt x="467" y="43"/>
                  </a:cubicBezTo>
                  <a:close/>
                  <a:moveTo>
                    <a:pt x="85" y="82"/>
                  </a:moveTo>
                  <a:cubicBezTo>
                    <a:pt x="111" y="58"/>
                    <a:pt x="143" y="45"/>
                    <a:pt x="178" y="45"/>
                  </a:cubicBezTo>
                  <a:cubicBezTo>
                    <a:pt x="181" y="45"/>
                    <a:pt x="184" y="45"/>
                    <a:pt x="187" y="46"/>
                  </a:cubicBezTo>
                  <a:cubicBezTo>
                    <a:pt x="256" y="50"/>
                    <a:pt x="312" y="110"/>
                    <a:pt x="313" y="179"/>
                  </a:cubicBezTo>
                  <a:cubicBezTo>
                    <a:pt x="314" y="271"/>
                    <a:pt x="239" y="353"/>
                    <a:pt x="194" y="394"/>
                  </a:cubicBezTo>
                  <a:cubicBezTo>
                    <a:pt x="192" y="396"/>
                    <a:pt x="189" y="398"/>
                    <a:pt x="187" y="398"/>
                  </a:cubicBezTo>
                  <a:lnTo>
                    <a:pt x="186" y="399"/>
                  </a:lnTo>
                  <a:cubicBezTo>
                    <a:pt x="178" y="402"/>
                    <a:pt x="169" y="400"/>
                    <a:pt x="162" y="394"/>
                  </a:cubicBezTo>
                  <a:cubicBezTo>
                    <a:pt x="118" y="353"/>
                    <a:pt x="43" y="270"/>
                    <a:pt x="43" y="181"/>
                  </a:cubicBezTo>
                  <a:cubicBezTo>
                    <a:pt x="42" y="143"/>
                    <a:pt x="58" y="108"/>
                    <a:pt x="85" y="82"/>
                  </a:cubicBezTo>
                  <a:close/>
                  <a:moveTo>
                    <a:pt x="93" y="384"/>
                  </a:moveTo>
                  <a:cubicBezTo>
                    <a:pt x="107" y="400"/>
                    <a:pt x="121" y="414"/>
                    <a:pt x="134" y="426"/>
                  </a:cubicBezTo>
                  <a:cubicBezTo>
                    <a:pt x="139" y="431"/>
                    <a:pt x="146" y="435"/>
                    <a:pt x="153" y="438"/>
                  </a:cubicBezTo>
                  <a:lnTo>
                    <a:pt x="153" y="439"/>
                  </a:lnTo>
                  <a:cubicBezTo>
                    <a:pt x="145" y="463"/>
                    <a:pt x="148" y="490"/>
                    <a:pt x="162" y="515"/>
                  </a:cubicBezTo>
                  <a:cubicBezTo>
                    <a:pt x="167" y="524"/>
                    <a:pt x="173" y="531"/>
                    <a:pt x="178" y="537"/>
                  </a:cubicBezTo>
                  <a:cubicBezTo>
                    <a:pt x="187" y="548"/>
                    <a:pt x="187" y="548"/>
                    <a:pt x="182" y="556"/>
                  </a:cubicBezTo>
                  <a:cubicBezTo>
                    <a:pt x="170" y="575"/>
                    <a:pt x="146" y="622"/>
                    <a:pt x="130" y="654"/>
                  </a:cubicBezTo>
                  <a:cubicBezTo>
                    <a:pt x="100" y="599"/>
                    <a:pt x="83" y="536"/>
                    <a:pt x="83" y="470"/>
                  </a:cubicBezTo>
                  <a:cubicBezTo>
                    <a:pt x="83" y="441"/>
                    <a:pt x="86" y="412"/>
                    <a:pt x="93" y="384"/>
                  </a:cubicBezTo>
                  <a:close/>
                  <a:moveTo>
                    <a:pt x="508" y="149"/>
                  </a:moveTo>
                  <a:cubicBezTo>
                    <a:pt x="513" y="161"/>
                    <a:pt x="513" y="166"/>
                    <a:pt x="511" y="170"/>
                  </a:cubicBezTo>
                  <a:cubicBezTo>
                    <a:pt x="509" y="175"/>
                    <a:pt x="500" y="185"/>
                    <a:pt x="467" y="198"/>
                  </a:cubicBezTo>
                  <a:cubicBezTo>
                    <a:pt x="419" y="216"/>
                    <a:pt x="385" y="244"/>
                    <a:pt x="371" y="279"/>
                  </a:cubicBezTo>
                  <a:cubicBezTo>
                    <a:pt x="360" y="305"/>
                    <a:pt x="362" y="335"/>
                    <a:pt x="376" y="364"/>
                  </a:cubicBezTo>
                  <a:cubicBezTo>
                    <a:pt x="380" y="371"/>
                    <a:pt x="384" y="378"/>
                    <a:pt x="387" y="385"/>
                  </a:cubicBezTo>
                  <a:cubicBezTo>
                    <a:pt x="398" y="407"/>
                    <a:pt x="419" y="448"/>
                    <a:pt x="416" y="457"/>
                  </a:cubicBezTo>
                  <a:cubicBezTo>
                    <a:pt x="416" y="457"/>
                    <a:pt x="411" y="460"/>
                    <a:pt x="392" y="457"/>
                  </a:cubicBezTo>
                  <a:cubicBezTo>
                    <a:pt x="353" y="452"/>
                    <a:pt x="328" y="449"/>
                    <a:pt x="311" y="465"/>
                  </a:cubicBezTo>
                  <a:cubicBezTo>
                    <a:pt x="297" y="477"/>
                    <a:pt x="295" y="495"/>
                    <a:pt x="295" y="508"/>
                  </a:cubicBezTo>
                  <a:cubicBezTo>
                    <a:pt x="295" y="529"/>
                    <a:pt x="301" y="545"/>
                    <a:pt x="312" y="556"/>
                  </a:cubicBezTo>
                  <a:cubicBezTo>
                    <a:pt x="330" y="573"/>
                    <a:pt x="357" y="573"/>
                    <a:pt x="380" y="573"/>
                  </a:cubicBezTo>
                  <a:cubicBezTo>
                    <a:pt x="387" y="573"/>
                    <a:pt x="394" y="572"/>
                    <a:pt x="401" y="573"/>
                  </a:cubicBezTo>
                  <a:cubicBezTo>
                    <a:pt x="412" y="573"/>
                    <a:pt x="421" y="576"/>
                    <a:pt x="424" y="581"/>
                  </a:cubicBezTo>
                  <a:cubicBezTo>
                    <a:pt x="428" y="586"/>
                    <a:pt x="425" y="597"/>
                    <a:pt x="424" y="603"/>
                  </a:cubicBezTo>
                  <a:cubicBezTo>
                    <a:pt x="420" y="615"/>
                    <a:pt x="409" y="628"/>
                    <a:pt x="401" y="637"/>
                  </a:cubicBezTo>
                  <a:cubicBezTo>
                    <a:pt x="390" y="650"/>
                    <a:pt x="377" y="665"/>
                    <a:pt x="386" y="681"/>
                  </a:cubicBezTo>
                  <a:cubicBezTo>
                    <a:pt x="394" y="700"/>
                    <a:pt x="417" y="700"/>
                    <a:pt x="445" y="698"/>
                  </a:cubicBezTo>
                  <a:cubicBezTo>
                    <a:pt x="493" y="696"/>
                    <a:pt x="513" y="680"/>
                    <a:pt x="528" y="665"/>
                  </a:cubicBezTo>
                  <a:cubicBezTo>
                    <a:pt x="528" y="665"/>
                    <a:pt x="528" y="665"/>
                    <a:pt x="529" y="664"/>
                  </a:cubicBezTo>
                  <a:cubicBezTo>
                    <a:pt x="530" y="665"/>
                    <a:pt x="530" y="665"/>
                    <a:pt x="531" y="665"/>
                  </a:cubicBezTo>
                  <a:cubicBezTo>
                    <a:pt x="541" y="672"/>
                    <a:pt x="531" y="711"/>
                    <a:pt x="517" y="737"/>
                  </a:cubicBezTo>
                  <a:cubicBezTo>
                    <a:pt x="507" y="751"/>
                    <a:pt x="496" y="782"/>
                    <a:pt x="513" y="808"/>
                  </a:cubicBezTo>
                  <a:cubicBezTo>
                    <a:pt x="523" y="824"/>
                    <a:pt x="541" y="835"/>
                    <a:pt x="567" y="840"/>
                  </a:cubicBezTo>
                  <a:cubicBezTo>
                    <a:pt x="535" y="848"/>
                    <a:pt x="502" y="853"/>
                    <a:pt x="468" y="853"/>
                  </a:cubicBezTo>
                  <a:cubicBezTo>
                    <a:pt x="340" y="853"/>
                    <a:pt x="227" y="790"/>
                    <a:pt x="157" y="694"/>
                  </a:cubicBezTo>
                  <a:cubicBezTo>
                    <a:pt x="169" y="671"/>
                    <a:pt x="204" y="600"/>
                    <a:pt x="218" y="577"/>
                  </a:cubicBezTo>
                  <a:cubicBezTo>
                    <a:pt x="240" y="543"/>
                    <a:pt x="221" y="521"/>
                    <a:pt x="210" y="508"/>
                  </a:cubicBezTo>
                  <a:cubicBezTo>
                    <a:pt x="206" y="503"/>
                    <a:pt x="202" y="499"/>
                    <a:pt x="200" y="493"/>
                  </a:cubicBezTo>
                  <a:cubicBezTo>
                    <a:pt x="192" y="479"/>
                    <a:pt x="190" y="463"/>
                    <a:pt x="194" y="451"/>
                  </a:cubicBezTo>
                  <a:cubicBezTo>
                    <a:pt x="196" y="444"/>
                    <a:pt x="200" y="438"/>
                    <a:pt x="206" y="436"/>
                  </a:cubicBezTo>
                  <a:lnTo>
                    <a:pt x="206" y="435"/>
                  </a:lnTo>
                  <a:cubicBezTo>
                    <a:pt x="212" y="433"/>
                    <a:pt x="218" y="429"/>
                    <a:pt x="223" y="424"/>
                  </a:cubicBezTo>
                  <a:cubicBezTo>
                    <a:pt x="274" y="379"/>
                    <a:pt x="358" y="286"/>
                    <a:pt x="357" y="177"/>
                  </a:cubicBezTo>
                  <a:cubicBezTo>
                    <a:pt x="356" y="152"/>
                    <a:pt x="351" y="128"/>
                    <a:pt x="340" y="106"/>
                  </a:cubicBezTo>
                  <a:cubicBezTo>
                    <a:pt x="381" y="92"/>
                    <a:pt x="424" y="85"/>
                    <a:pt x="468" y="85"/>
                  </a:cubicBezTo>
                  <a:cubicBezTo>
                    <a:pt x="473" y="85"/>
                    <a:pt x="479" y="85"/>
                    <a:pt x="485" y="85"/>
                  </a:cubicBezTo>
                  <a:cubicBezTo>
                    <a:pt x="489" y="101"/>
                    <a:pt x="498" y="128"/>
                    <a:pt x="508" y="149"/>
                  </a:cubicBezTo>
                  <a:close/>
                  <a:moveTo>
                    <a:pt x="805" y="427"/>
                  </a:moveTo>
                  <a:cubicBezTo>
                    <a:pt x="804" y="427"/>
                    <a:pt x="803" y="426"/>
                    <a:pt x="802" y="425"/>
                  </a:cubicBezTo>
                  <a:cubicBezTo>
                    <a:pt x="788" y="410"/>
                    <a:pt x="769" y="396"/>
                    <a:pt x="726" y="414"/>
                  </a:cubicBezTo>
                  <a:cubicBezTo>
                    <a:pt x="721" y="416"/>
                    <a:pt x="717" y="418"/>
                    <a:pt x="714" y="419"/>
                  </a:cubicBezTo>
                  <a:cubicBezTo>
                    <a:pt x="715" y="414"/>
                    <a:pt x="716" y="407"/>
                    <a:pt x="719" y="397"/>
                  </a:cubicBezTo>
                  <a:cubicBezTo>
                    <a:pt x="728" y="369"/>
                    <a:pt x="719" y="351"/>
                    <a:pt x="710" y="341"/>
                  </a:cubicBezTo>
                  <a:cubicBezTo>
                    <a:pt x="687" y="316"/>
                    <a:pt x="645" y="323"/>
                    <a:pt x="641" y="324"/>
                  </a:cubicBezTo>
                  <a:cubicBezTo>
                    <a:pt x="638" y="323"/>
                    <a:pt x="631" y="313"/>
                    <a:pt x="631" y="309"/>
                  </a:cubicBezTo>
                  <a:cubicBezTo>
                    <a:pt x="637" y="296"/>
                    <a:pt x="680" y="238"/>
                    <a:pt x="721" y="182"/>
                  </a:cubicBezTo>
                  <a:cubicBezTo>
                    <a:pt x="782" y="235"/>
                    <a:pt x="825" y="307"/>
                    <a:pt x="843" y="388"/>
                  </a:cubicBezTo>
                  <a:cubicBezTo>
                    <a:pt x="829" y="405"/>
                    <a:pt x="813" y="422"/>
                    <a:pt x="805" y="4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31" name="Freeform 465">
              <a:extLst>
                <a:ext uri="{FF2B5EF4-FFF2-40B4-BE49-F238E27FC236}">
                  <a16:creationId xmlns:a16="http://schemas.microsoft.com/office/drawing/2014/main" id="{1E064056-3839-4604-EF7A-1C08BF8FC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2488" y="9785350"/>
              <a:ext cx="130175" cy="130175"/>
            </a:xfrm>
            <a:custGeom>
              <a:avLst/>
              <a:gdLst>
                <a:gd name="T0" fmla="*/ 129486 w 187"/>
                <a:gd name="T1" fmla="*/ 64743 h 187"/>
                <a:gd name="T2" fmla="*/ 64743 w 187"/>
                <a:gd name="T3" fmla="*/ 0 h 187"/>
                <a:gd name="T4" fmla="*/ 0 w 187"/>
                <a:gd name="T5" fmla="*/ 64743 h 187"/>
                <a:gd name="T6" fmla="*/ 64743 w 187"/>
                <a:gd name="T7" fmla="*/ 129486 h 187"/>
                <a:gd name="T8" fmla="*/ 129486 w 187"/>
                <a:gd name="T9" fmla="*/ 64743 h 187"/>
                <a:gd name="T10" fmla="*/ 29935 w 187"/>
                <a:gd name="T11" fmla="*/ 64743 h 187"/>
                <a:gd name="T12" fmla="*/ 64743 w 187"/>
                <a:gd name="T13" fmla="*/ 29935 h 187"/>
                <a:gd name="T14" fmla="*/ 99551 w 187"/>
                <a:gd name="T15" fmla="*/ 64743 h 187"/>
                <a:gd name="T16" fmla="*/ 64743 w 187"/>
                <a:gd name="T17" fmla="*/ 99551 h 187"/>
                <a:gd name="T18" fmla="*/ 29935 w 187"/>
                <a:gd name="T19" fmla="*/ 64743 h 1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7" h="187">
                  <a:moveTo>
                    <a:pt x="186" y="93"/>
                  </a:moveTo>
                  <a:cubicBezTo>
                    <a:pt x="186" y="42"/>
                    <a:pt x="144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45"/>
                    <a:pt x="42" y="186"/>
                    <a:pt x="93" y="186"/>
                  </a:cubicBezTo>
                  <a:cubicBezTo>
                    <a:pt x="144" y="186"/>
                    <a:pt x="186" y="145"/>
                    <a:pt x="186" y="93"/>
                  </a:cubicBezTo>
                  <a:close/>
                  <a:moveTo>
                    <a:pt x="43" y="93"/>
                  </a:moveTo>
                  <a:cubicBezTo>
                    <a:pt x="43" y="66"/>
                    <a:pt x="65" y="43"/>
                    <a:pt x="93" y="43"/>
                  </a:cubicBezTo>
                  <a:cubicBezTo>
                    <a:pt x="121" y="43"/>
                    <a:pt x="143" y="66"/>
                    <a:pt x="143" y="93"/>
                  </a:cubicBezTo>
                  <a:cubicBezTo>
                    <a:pt x="143" y="121"/>
                    <a:pt x="121" y="143"/>
                    <a:pt x="93" y="143"/>
                  </a:cubicBezTo>
                  <a:cubicBezTo>
                    <a:pt x="65" y="143"/>
                    <a:pt x="43" y="121"/>
                    <a:pt x="43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</p:grpSp>
      <p:grpSp>
        <p:nvGrpSpPr>
          <p:cNvPr id="32" name="Groupe 118">
            <a:extLst>
              <a:ext uri="{FF2B5EF4-FFF2-40B4-BE49-F238E27FC236}">
                <a16:creationId xmlns:a16="http://schemas.microsoft.com/office/drawing/2014/main" id="{9E20EAAA-1E91-3E2F-D7C6-673808D32B46}"/>
              </a:ext>
            </a:extLst>
          </p:cNvPr>
          <p:cNvGrpSpPr>
            <a:grpSpLocks noChangeAspect="1"/>
          </p:cNvGrpSpPr>
          <p:nvPr/>
        </p:nvGrpSpPr>
        <p:grpSpPr>
          <a:xfrm>
            <a:off x="3582732" y="2622438"/>
            <a:ext cx="184781" cy="324000"/>
            <a:chOff x="8083550" y="7302500"/>
            <a:chExt cx="347663" cy="609600"/>
          </a:xfrm>
          <a:solidFill>
            <a:schemeClr val="bg1"/>
          </a:solidFill>
          <a:effectLst/>
        </p:grpSpPr>
        <p:sp>
          <p:nvSpPr>
            <p:cNvPr id="33" name="Freeform 324">
              <a:extLst>
                <a:ext uri="{FF2B5EF4-FFF2-40B4-BE49-F238E27FC236}">
                  <a16:creationId xmlns:a16="http://schemas.microsoft.com/office/drawing/2014/main" id="{78079D0C-526F-438E-7363-F288A644C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3550" y="7302500"/>
              <a:ext cx="347663" cy="609600"/>
            </a:xfrm>
            <a:custGeom>
              <a:avLst/>
              <a:gdLst>
                <a:gd name="T0" fmla="*/ 304987 w 494"/>
                <a:gd name="T1" fmla="*/ 97191 h 867"/>
                <a:gd name="T2" fmla="*/ 249471 w 494"/>
                <a:gd name="T3" fmla="*/ 41553 h 867"/>
                <a:gd name="T4" fmla="*/ 172873 w 494"/>
                <a:gd name="T5" fmla="*/ 0 h 867"/>
                <a:gd name="T6" fmla="*/ 96977 w 494"/>
                <a:gd name="T7" fmla="*/ 41553 h 867"/>
                <a:gd name="T8" fmla="*/ 41461 w 494"/>
                <a:gd name="T9" fmla="*/ 97191 h 867"/>
                <a:gd name="T10" fmla="*/ 0 w 494"/>
                <a:gd name="T11" fmla="*/ 173958 h 867"/>
                <a:gd name="T12" fmla="*/ 41461 w 494"/>
                <a:gd name="T13" fmla="*/ 250020 h 867"/>
                <a:gd name="T14" fmla="*/ 96977 w 494"/>
                <a:gd name="T15" fmla="*/ 305658 h 867"/>
                <a:gd name="T16" fmla="*/ 106816 w 494"/>
                <a:gd name="T17" fmla="*/ 301432 h 867"/>
                <a:gd name="T18" fmla="*/ 21785 w 494"/>
                <a:gd name="T19" fmla="*/ 562721 h 867"/>
                <a:gd name="T20" fmla="*/ 64652 w 494"/>
                <a:gd name="T21" fmla="*/ 609908 h 867"/>
                <a:gd name="T22" fmla="*/ 186225 w 494"/>
                <a:gd name="T23" fmla="*/ 579624 h 867"/>
                <a:gd name="T24" fmla="*/ 247363 w 494"/>
                <a:gd name="T25" fmla="*/ 345802 h 867"/>
                <a:gd name="T26" fmla="*/ 158115 w 494"/>
                <a:gd name="T27" fmla="*/ 571172 h 867"/>
                <a:gd name="T28" fmla="*/ 144061 w 494"/>
                <a:gd name="T29" fmla="*/ 579624 h 867"/>
                <a:gd name="T30" fmla="*/ 52705 w 494"/>
                <a:gd name="T31" fmla="*/ 574694 h 867"/>
                <a:gd name="T32" fmla="*/ 132817 w 494"/>
                <a:gd name="T33" fmla="*/ 319039 h 867"/>
                <a:gd name="T34" fmla="*/ 172873 w 494"/>
                <a:gd name="T35" fmla="*/ 347211 h 867"/>
                <a:gd name="T36" fmla="*/ 249471 w 494"/>
                <a:gd name="T37" fmla="*/ 305658 h 867"/>
                <a:gd name="T38" fmla="*/ 304987 w 494"/>
                <a:gd name="T39" fmla="*/ 250724 h 867"/>
                <a:gd name="T40" fmla="*/ 346448 w 494"/>
                <a:gd name="T41" fmla="*/ 173958 h 867"/>
                <a:gd name="T42" fmla="*/ 308501 w 494"/>
                <a:gd name="T43" fmla="*/ 185226 h 867"/>
                <a:gd name="T44" fmla="*/ 274067 w 494"/>
                <a:gd name="T45" fmla="*/ 274670 h 867"/>
                <a:gd name="T46" fmla="*/ 184819 w 494"/>
                <a:gd name="T47" fmla="*/ 309884 h 867"/>
                <a:gd name="T48" fmla="*/ 161629 w 494"/>
                <a:gd name="T49" fmla="*/ 309884 h 867"/>
                <a:gd name="T50" fmla="*/ 139844 w 494"/>
                <a:gd name="T51" fmla="*/ 278895 h 867"/>
                <a:gd name="T52" fmla="*/ 94166 w 494"/>
                <a:gd name="T53" fmla="*/ 274670 h 867"/>
                <a:gd name="T54" fmla="*/ 72382 w 494"/>
                <a:gd name="T55" fmla="*/ 274670 h 867"/>
                <a:gd name="T56" fmla="*/ 37948 w 494"/>
                <a:gd name="T57" fmla="*/ 185226 h 867"/>
                <a:gd name="T58" fmla="*/ 37948 w 494"/>
                <a:gd name="T59" fmla="*/ 161985 h 867"/>
                <a:gd name="T60" fmla="*/ 72382 w 494"/>
                <a:gd name="T61" fmla="*/ 72541 h 867"/>
                <a:gd name="T62" fmla="*/ 162332 w 494"/>
                <a:gd name="T63" fmla="*/ 37327 h 867"/>
                <a:gd name="T64" fmla="*/ 184819 w 494"/>
                <a:gd name="T65" fmla="*/ 37327 h 867"/>
                <a:gd name="T66" fmla="*/ 274769 w 494"/>
                <a:gd name="T67" fmla="*/ 72541 h 867"/>
                <a:gd name="T68" fmla="*/ 309203 w 494"/>
                <a:gd name="T69" fmla="*/ 161985 h 867"/>
                <a:gd name="T70" fmla="*/ 308501 w 494"/>
                <a:gd name="T71" fmla="*/ 185226 h 8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94" h="867">
                  <a:moveTo>
                    <a:pt x="456" y="191"/>
                  </a:moveTo>
                  <a:cubicBezTo>
                    <a:pt x="435" y="182"/>
                    <a:pt x="425" y="158"/>
                    <a:pt x="434" y="138"/>
                  </a:cubicBezTo>
                  <a:cubicBezTo>
                    <a:pt x="443" y="115"/>
                    <a:pt x="438" y="90"/>
                    <a:pt x="421" y="72"/>
                  </a:cubicBezTo>
                  <a:cubicBezTo>
                    <a:pt x="403" y="55"/>
                    <a:pt x="378" y="50"/>
                    <a:pt x="355" y="59"/>
                  </a:cubicBezTo>
                  <a:cubicBezTo>
                    <a:pt x="335" y="68"/>
                    <a:pt x="311" y="58"/>
                    <a:pt x="302" y="37"/>
                  </a:cubicBezTo>
                  <a:cubicBezTo>
                    <a:pt x="292" y="14"/>
                    <a:pt x="270" y="0"/>
                    <a:pt x="246" y="0"/>
                  </a:cubicBezTo>
                  <a:cubicBezTo>
                    <a:pt x="221" y="0"/>
                    <a:pt x="200" y="14"/>
                    <a:pt x="191" y="37"/>
                  </a:cubicBezTo>
                  <a:cubicBezTo>
                    <a:pt x="182" y="58"/>
                    <a:pt x="158" y="68"/>
                    <a:pt x="138" y="59"/>
                  </a:cubicBezTo>
                  <a:cubicBezTo>
                    <a:pt x="115" y="50"/>
                    <a:pt x="89" y="55"/>
                    <a:pt x="72" y="72"/>
                  </a:cubicBezTo>
                  <a:cubicBezTo>
                    <a:pt x="54" y="90"/>
                    <a:pt x="49" y="115"/>
                    <a:pt x="59" y="138"/>
                  </a:cubicBezTo>
                  <a:cubicBezTo>
                    <a:pt x="68" y="158"/>
                    <a:pt x="58" y="182"/>
                    <a:pt x="37" y="191"/>
                  </a:cubicBezTo>
                  <a:cubicBezTo>
                    <a:pt x="14" y="201"/>
                    <a:pt x="0" y="223"/>
                    <a:pt x="0" y="247"/>
                  </a:cubicBezTo>
                  <a:cubicBezTo>
                    <a:pt x="0" y="272"/>
                    <a:pt x="14" y="293"/>
                    <a:pt x="37" y="302"/>
                  </a:cubicBezTo>
                  <a:cubicBezTo>
                    <a:pt x="58" y="311"/>
                    <a:pt x="68" y="335"/>
                    <a:pt x="59" y="355"/>
                  </a:cubicBezTo>
                  <a:cubicBezTo>
                    <a:pt x="50" y="378"/>
                    <a:pt x="54" y="404"/>
                    <a:pt x="72" y="421"/>
                  </a:cubicBezTo>
                  <a:cubicBezTo>
                    <a:pt x="89" y="439"/>
                    <a:pt x="115" y="443"/>
                    <a:pt x="138" y="434"/>
                  </a:cubicBezTo>
                  <a:lnTo>
                    <a:pt x="149" y="429"/>
                  </a:lnTo>
                  <a:cubicBezTo>
                    <a:pt x="150" y="429"/>
                    <a:pt x="151" y="429"/>
                    <a:pt x="152" y="428"/>
                  </a:cubicBezTo>
                  <a:lnTo>
                    <a:pt x="32" y="798"/>
                  </a:lnTo>
                  <a:cubicBezTo>
                    <a:pt x="32" y="798"/>
                    <a:pt x="32" y="799"/>
                    <a:pt x="31" y="799"/>
                  </a:cubicBezTo>
                  <a:cubicBezTo>
                    <a:pt x="28" y="814"/>
                    <a:pt x="31" y="830"/>
                    <a:pt x="41" y="842"/>
                  </a:cubicBezTo>
                  <a:cubicBezTo>
                    <a:pt x="53" y="857"/>
                    <a:pt x="72" y="866"/>
                    <a:pt x="92" y="866"/>
                  </a:cubicBezTo>
                  <a:lnTo>
                    <a:pt x="205" y="866"/>
                  </a:lnTo>
                  <a:cubicBezTo>
                    <a:pt x="234" y="866"/>
                    <a:pt x="259" y="848"/>
                    <a:pt x="265" y="823"/>
                  </a:cubicBezTo>
                  <a:lnTo>
                    <a:pt x="366" y="518"/>
                  </a:lnTo>
                  <a:cubicBezTo>
                    <a:pt x="369" y="507"/>
                    <a:pt x="363" y="495"/>
                    <a:pt x="352" y="491"/>
                  </a:cubicBezTo>
                  <a:cubicBezTo>
                    <a:pt x="341" y="488"/>
                    <a:pt x="329" y="494"/>
                    <a:pt x="325" y="505"/>
                  </a:cubicBezTo>
                  <a:lnTo>
                    <a:pt x="225" y="811"/>
                  </a:lnTo>
                  <a:cubicBezTo>
                    <a:pt x="224" y="811"/>
                    <a:pt x="224" y="812"/>
                    <a:pt x="224" y="812"/>
                  </a:cubicBezTo>
                  <a:cubicBezTo>
                    <a:pt x="223" y="817"/>
                    <a:pt x="215" y="823"/>
                    <a:pt x="205" y="823"/>
                  </a:cubicBezTo>
                  <a:lnTo>
                    <a:pt x="92" y="823"/>
                  </a:lnTo>
                  <a:cubicBezTo>
                    <a:pt x="84" y="823"/>
                    <a:pt x="77" y="819"/>
                    <a:pt x="75" y="816"/>
                  </a:cubicBezTo>
                  <a:cubicBezTo>
                    <a:pt x="73" y="813"/>
                    <a:pt x="73" y="811"/>
                    <a:pt x="73" y="810"/>
                  </a:cubicBezTo>
                  <a:lnTo>
                    <a:pt x="189" y="453"/>
                  </a:lnTo>
                  <a:lnTo>
                    <a:pt x="191" y="456"/>
                  </a:lnTo>
                  <a:cubicBezTo>
                    <a:pt x="200" y="479"/>
                    <a:pt x="221" y="493"/>
                    <a:pt x="246" y="493"/>
                  </a:cubicBezTo>
                  <a:cubicBezTo>
                    <a:pt x="271" y="493"/>
                    <a:pt x="292" y="479"/>
                    <a:pt x="302" y="456"/>
                  </a:cubicBezTo>
                  <a:cubicBezTo>
                    <a:pt x="310" y="436"/>
                    <a:pt x="334" y="426"/>
                    <a:pt x="355" y="434"/>
                  </a:cubicBezTo>
                  <a:cubicBezTo>
                    <a:pt x="378" y="443"/>
                    <a:pt x="403" y="439"/>
                    <a:pt x="421" y="421"/>
                  </a:cubicBezTo>
                  <a:cubicBezTo>
                    <a:pt x="438" y="404"/>
                    <a:pt x="443" y="379"/>
                    <a:pt x="434" y="356"/>
                  </a:cubicBezTo>
                  <a:cubicBezTo>
                    <a:pt x="425" y="335"/>
                    <a:pt x="435" y="311"/>
                    <a:pt x="456" y="302"/>
                  </a:cubicBezTo>
                  <a:cubicBezTo>
                    <a:pt x="478" y="293"/>
                    <a:pt x="493" y="272"/>
                    <a:pt x="493" y="247"/>
                  </a:cubicBezTo>
                  <a:cubicBezTo>
                    <a:pt x="493" y="222"/>
                    <a:pt x="479" y="201"/>
                    <a:pt x="456" y="191"/>
                  </a:cubicBezTo>
                  <a:close/>
                  <a:moveTo>
                    <a:pt x="439" y="263"/>
                  </a:moveTo>
                  <a:cubicBezTo>
                    <a:pt x="397" y="280"/>
                    <a:pt x="377" y="329"/>
                    <a:pt x="394" y="371"/>
                  </a:cubicBezTo>
                  <a:cubicBezTo>
                    <a:pt x="399" y="381"/>
                    <a:pt x="392" y="388"/>
                    <a:pt x="390" y="390"/>
                  </a:cubicBezTo>
                  <a:cubicBezTo>
                    <a:pt x="388" y="392"/>
                    <a:pt x="381" y="398"/>
                    <a:pt x="371" y="394"/>
                  </a:cubicBezTo>
                  <a:cubicBezTo>
                    <a:pt x="329" y="377"/>
                    <a:pt x="280" y="397"/>
                    <a:pt x="263" y="440"/>
                  </a:cubicBezTo>
                  <a:cubicBezTo>
                    <a:pt x="258" y="450"/>
                    <a:pt x="248" y="450"/>
                    <a:pt x="246" y="450"/>
                  </a:cubicBezTo>
                  <a:cubicBezTo>
                    <a:pt x="243" y="450"/>
                    <a:pt x="234" y="449"/>
                    <a:pt x="230" y="440"/>
                  </a:cubicBezTo>
                  <a:lnTo>
                    <a:pt x="226" y="428"/>
                  </a:lnTo>
                  <a:cubicBezTo>
                    <a:pt x="220" y="415"/>
                    <a:pt x="211" y="404"/>
                    <a:pt x="199" y="396"/>
                  </a:cubicBezTo>
                  <a:cubicBezTo>
                    <a:pt x="187" y="388"/>
                    <a:pt x="174" y="384"/>
                    <a:pt x="160" y="384"/>
                  </a:cubicBezTo>
                  <a:cubicBezTo>
                    <a:pt x="151" y="384"/>
                    <a:pt x="142" y="386"/>
                    <a:pt x="134" y="390"/>
                  </a:cubicBezTo>
                  <a:lnTo>
                    <a:pt x="122" y="394"/>
                  </a:lnTo>
                  <a:cubicBezTo>
                    <a:pt x="112" y="399"/>
                    <a:pt x="105" y="392"/>
                    <a:pt x="103" y="390"/>
                  </a:cubicBezTo>
                  <a:cubicBezTo>
                    <a:pt x="101" y="388"/>
                    <a:pt x="95" y="381"/>
                    <a:pt x="99" y="371"/>
                  </a:cubicBezTo>
                  <a:cubicBezTo>
                    <a:pt x="116" y="329"/>
                    <a:pt x="96" y="280"/>
                    <a:pt x="54" y="263"/>
                  </a:cubicBezTo>
                  <a:cubicBezTo>
                    <a:pt x="44" y="258"/>
                    <a:pt x="43" y="249"/>
                    <a:pt x="43" y="247"/>
                  </a:cubicBezTo>
                  <a:cubicBezTo>
                    <a:pt x="43" y="244"/>
                    <a:pt x="44" y="234"/>
                    <a:pt x="54" y="230"/>
                  </a:cubicBezTo>
                  <a:cubicBezTo>
                    <a:pt x="96" y="213"/>
                    <a:pt x="116" y="164"/>
                    <a:pt x="99" y="122"/>
                  </a:cubicBezTo>
                  <a:cubicBezTo>
                    <a:pt x="95" y="112"/>
                    <a:pt x="101" y="105"/>
                    <a:pt x="103" y="103"/>
                  </a:cubicBezTo>
                  <a:cubicBezTo>
                    <a:pt x="105" y="101"/>
                    <a:pt x="112" y="95"/>
                    <a:pt x="122" y="99"/>
                  </a:cubicBezTo>
                  <a:cubicBezTo>
                    <a:pt x="164" y="116"/>
                    <a:pt x="213" y="96"/>
                    <a:pt x="231" y="53"/>
                  </a:cubicBezTo>
                  <a:cubicBezTo>
                    <a:pt x="235" y="43"/>
                    <a:pt x="244" y="43"/>
                    <a:pt x="247" y="43"/>
                  </a:cubicBezTo>
                  <a:cubicBezTo>
                    <a:pt x="249" y="43"/>
                    <a:pt x="259" y="44"/>
                    <a:pt x="263" y="53"/>
                  </a:cubicBezTo>
                  <a:cubicBezTo>
                    <a:pt x="280" y="96"/>
                    <a:pt x="329" y="116"/>
                    <a:pt x="371" y="99"/>
                  </a:cubicBezTo>
                  <a:cubicBezTo>
                    <a:pt x="382" y="94"/>
                    <a:pt x="389" y="101"/>
                    <a:pt x="391" y="103"/>
                  </a:cubicBezTo>
                  <a:cubicBezTo>
                    <a:pt x="393" y="105"/>
                    <a:pt x="399" y="112"/>
                    <a:pt x="395" y="122"/>
                  </a:cubicBezTo>
                  <a:cubicBezTo>
                    <a:pt x="377" y="164"/>
                    <a:pt x="397" y="213"/>
                    <a:pt x="440" y="230"/>
                  </a:cubicBezTo>
                  <a:cubicBezTo>
                    <a:pt x="450" y="235"/>
                    <a:pt x="450" y="244"/>
                    <a:pt x="450" y="247"/>
                  </a:cubicBezTo>
                  <a:cubicBezTo>
                    <a:pt x="450" y="249"/>
                    <a:pt x="449" y="259"/>
                    <a:pt x="439" y="26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34" name="Freeform 325">
              <a:extLst>
                <a:ext uri="{FF2B5EF4-FFF2-40B4-BE49-F238E27FC236}">
                  <a16:creationId xmlns:a16="http://schemas.microsoft.com/office/drawing/2014/main" id="{69C83BFC-F6FB-D09A-C5F3-5FCB547A9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3563" y="7400925"/>
              <a:ext cx="152400" cy="152400"/>
            </a:xfrm>
            <a:custGeom>
              <a:avLst/>
              <a:gdLst>
                <a:gd name="T0" fmla="*/ 75237 w 216"/>
                <a:gd name="T1" fmla="*/ 0 h 216"/>
                <a:gd name="T2" fmla="*/ 0 w 216"/>
                <a:gd name="T3" fmla="*/ 75939 h 216"/>
                <a:gd name="T4" fmla="*/ 75237 w 216"/>
                <a:gd name="T5" fmla="*/ 151174 h 216"/>
                <a:gd name="T6" fmla="*/ 151177 w 216"/>
                <a:gd name="T7" fmla="*/ 75939 h 216"/>
                <a:gd name="T8" fmla="*/ 75237 w 216"/>
                <a:gd name="T9" fmla="*/ 0 h 216"/>
                <a:gd name="T10" fmla="*/ 75237 w 216"/>
                <a:gd name="T11" fmla="*/ 121642 h 216"/>
                <a:gd name="T12" fmla="*/ 29532 w 216"/>
                <a:gd name="T13" fmla="*/ 75939 h 216"/>
                <a:gd name="T14" fmla="*/ 75237 w 216"/>
                <a:gd name="T15" fmla="*/ 29532 h 216"/>
                <a:gd name="T16" fmla="*/ 121645 w 216"/>
                <a:gd name="T17" fmla="*/ 75939 h 216"/>
                <a:gd name="T18" fmla="*/ 75237 w 216"/>
                <a:gd name="T19" fmla="*/ 121642 h 2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" h="216">
                  <a:moveTo>
                    <a:pt x="107" y="0"/>
                  </a:moveTo>
                  <a:cubicBezTo>
                    <a:pt x="48" y="0"/>
                    <a:pt x="0" y="48"/>
                    <a:pt x="0" y="108"/>
                  </a:cubicBezTo>
                  <a:cubicBezTo>
                    <a:pt x="0" y="167"/>
                    <a:pt x="47" y="215"/>
                    <a:pt x="107" y="215"/>
                  </a:cubicBezTo>
                  <a:cubicBezTo>
                    <a:pt x="166" y="215"/>
                    <a:pt x="215" y="167"/>
                    <a:pt x="215" y="108"/>
                  </a:cubicBezTo>
                  <a:cubicBezTo>
                    <a:pt x="215" y="48"/>
                    <a:pt x="167" y="0"/>
                    <a:pt x="107" y="0"/>
                  </a:cubicBezTo>
                  <a:close/>
                  <a:moveTo>
                    <a:pt x="107" y="173"/>
                  </a:moveTo>
                  <a:cubicBezTo>
                    <a:pt x="72" y="173"/>
                    <a:pt x="42" y="144"/>
                    <a:pt x="42" y="108"/>
                  </a:cubicBezTo>
                  <a:cubicBezTo>
                    <a:pt x="42" y="73"/>
                    <a:pt x="71" y="42"/>
                    <a:pt x="107" y="42"/>
                  </a:cubicBezTo>
                  <a:cubicBezTo>
                    <a:pt x="142" y="42"/>
                    <a:pt x="173" y="72"/>
                    <a:pt x="173" y="108"/>
                  </a:cubicBezTo>
                  <a:cubicBezTo>
                    <a:pt x="173" y="143"/>
                    <a:pt x="144" y="173"/>
                    <a:pt x="107" y="1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35" name="Freeform 326">
              <a:extLst>
                <a:ext uri="{FF2B5EF4-FFF2-40B4-BE49-F238E27FC236}">
                  <a16:creationId xmlns:a16="http://schemas.microsoft.com/office/drawing/2014/main" id="{8B159AB7-C1EB-92AE-71F7-E1AA49BCF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4688" y="7715250"/>
              <a:ext cx="120650" cy="195263"/>
            </a:xfrm>
            <a:custGeom>
              <a:avLst/>
              <a:gdLst>
                <a:gd name="T0" fmla="*/ 117329 w 170"/>
                <a:gd name="T1" fmla="*/ 146456 h 280"/>
                <a:gd name="T2" fmla="*/ 65420 w 170"/>
                <a:gd name="T3" fmla="*/ 11159 h 280"/>
                <a:gd name="T4" fmla="*/ 45509 w 170"/>
                <a:gd name="T5" fmla="*/ 2790 h 280"/>
                <a:gd name="T6" fmla="*/ 36976 w 170"/>
                <a:gd name="T7" fmla="*/ 21620 h 280"/>
                <a:gd name="T8" fmla="*/ 88174 w 170"/>
                <a:gd name="T9" fmla="*/ 156219 h 280"/>
                <a:gd name="T10" fmla="*/ 86752 w 170"/>
                <a:gd name="T11" fmla="*/ 159706 h 280"/>
                <a:gd name="T12" fmla="*/ 74664 w 170"/>
                <a:gd name="T13" fmla="*/ 164588 h 280"/>
                <a:gd name="T14" fmla="*/ 15644 w 170"/>
                <a:gd name="T15" fmla="*/ 164588 h 280"/>
                <a:gd name="T16" fmla="*/ 0 w 170"/>
                <a:gd name="T17" fmla="*/ 179931 h 280"/>
                <a:gd name="T18" fmla="*/ 15644 w 170"/>
                <a:gd name="T19" fmla="*/ 194577 h 280"/>
                <a:gd name="T20" fmla="*/ 74664 w 170"/>
                <a:gd name="T21" fmla="*/ 194577 h 280"/>
                <a:gd name="T22" fmla="*/ 110929 w 170"/>
                <a:gd name="T23" fmla="*/ 177839 h 280"/>
                <a:gd name="T24" fmla="*/ 117329 w 170"/>
                <a:gd name="T25" fmla="*/ 148548 h 280"/>
                <a:gd name="T26" fmla="*/ 117329 w 170"/>
                <a:gd name="T27" fmla="*/ 146456 h 2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0" h="280">
                  <a:moveTo>
                    <a:pt x="165" y="210"/>
                  </a:moveTo>
                  <a:lnTo>
                    <a:pt x="92" y="16"/>
                  </a:lnTo>
                  <a:cubicBezTo>
                    <a:pt x="87" y="5"/>
                    <a:pt x="75" y="0"/>
                    <a:pt x="64" y="4"/>
                  </a:cubicBezTo>
                  <a:cubicBezTo>
                    <a:pt x="53" y="8"/>
                    <a:pt x="48" y="20"/>
                    <a:pt x="52" y="31"/>
                  </a:cubicBezTo>
                  <a:lnTo>
                    <a:pt x="124" y="224"/>
                  </a:lnTo>
                  <a:cubicBezTo>
                    <a:pt x="124" y="225"/>
                    <a:pt x="124" y="227"/>
                    <a:pt x="122" y="229"/>
                  </a:cubicBezTo>
                  <a:cubicBezTo>
                    <a:pt x="119" y="233"/>
                    <a:pt x="114" y="236"/>
                    <a:pt x="105" y="236"/>
                  </a:cubicBezTo>
                  <a:lnTo>
                    <a:pt x="22" y="236"/>
                  </a:lnTo>
                  <a:cubicBezTo>
                    <a:pt x="10" y="236"/>
                    <a:pt x="0" y="247"/>
                    <a:pt x="0" y="258"/>
                  </a:cubicBezTo>
                  <a:cubicBezTo>
                    <a:pt x="0" y="270"/>
                    <a:pt x="10" y="279"/>
                    <a:pt x="22" y="279"/>
                  </a:cubicBezTo>
                  <a:lnTo>
                    <a:pt x="105" y="279"/>
                  </a:lnTo>
                  <a:cubicBezTo>
                    <a:pt x="125" y="279"/>
                    <a:pt x="144" y="270"/>
                    <a:pt x="156" y="255"/>
                  </a:cubicBezTo>
                  <a:cubicBezTo>
                    <a:pt x="165" y="243"/>
                    <a:pt x="169" y="227"/>
                    <a:pt x="165" y="213"/>
                  </a:cubicBezTo>
                  <a:cubicBezTo>
                    <a:pt x="165" y="212"/>
                    <a:pt x="165" y="211"/>
                    <a:pt x="165" y="21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</p:grpSp>
      <p:grpSp>
        <p:nvGrpSpPr>
          <p:cNvPr id="36" name="Groupe 108">
            <a:extLst>
              <a:ext uri="{FF2B5EF4-FFF2-40B4-BE49-F238E27FC236}">
                <a16:creationId xmlns:a16="http://schemas.microsoft.com/office/drawing/2014/main" id="{D9BC6E6C-4237-6B0E-5F6B-F257FFC742E5}"/>
              </a:ext>
            </a:extLst>
          </p:cNvPr>
          <p:cNvGrpSpPr>
            <a:grpSpLocks noChangeAspect="1"/>
          </p:cNvGrpSpPr>
          <p:nvPr/>
        </p:nvGrpSpPr>
        <p:grpSpPr>
          <a:xfrm>
            <a:off x="507579" y="3080865"/>
            <a:ext cx="322363" cy="324000"/>
            <a:chOff x="10477500" y="7361238"/>
            <a:chExt cx="625475" cy="628650"/>
          </a:xfrm>
          <a:solidFill>
            <a:schemeClr val="bg1"/>
          </a:solidFill>
          <a:effectLst/>
        </p:grpSpPr>
        <p:sp>
          <p:nvSpPr>
            <p:cNvPr id="37" name="Freeform 491">
              <a:extLst>
                <a:ext uri="{FF2B5EF4-FFF2-40B4-BE49-F238E27FC236}">
                  <a16:creationId xmlns:a16="http://schemas.microsoft.com/office/drawing/2014/main" id="{D0779589-DC1B-6E16-7440-F9E9A157E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7500" y="7361238"/>
              <a:ext cx="439738" cy="628650"/>
            </a:xfrm>
            <a:custGeom>
              <a:avLst/>
              <a:gdLst>
                <a:gd name="T0" fmla="*/ 409905 w 626"/>
                <a:gd name="T1" fmla="*/ 158885 h 895"/>
                <a:gd name="T2" fmla="*/ 439435 w 626"/>
                <a:gd name="T3" fmla="*/ 158885 h 895"/>
                <a:gd name="T4" fmla="*/ 398655 w 626"/>
                <a:gd name="T5" fmla="*/ 35855 h 895"/>
                <a:gd name="T6" fmla="*/ 317799 w 626"/>
                <a:gd name="T7" fmla="*/ 1406 h 895"/>
                <a:gd name="T8" fmla="*/ 305847 w 626"/>
                <a:gd name="T9" fmla="*/ 1406 h 895"/>
                <a:gd name="T10" fmla="*/ 194054 w 626"/>
                <a:gd name="T11" fmla="*/ 49915 h 895"/>
                <a:gd name="T12" fmla="*/ 184914 w 626"/>
                <a:gd name="T13" fmla="*/ 129358 h 895"/>
                <a:gd name="T14" fmla="*/ 184914 w 626"/>
                <a:gd name="T15" fmla="*/ 195442 h 895"/>
                <a:gd name="T16" fmla="*/ 184914 w 626"/>
                <a:gd name="T17" fmla="*/ 261527 h 895"/>
                <a:gd name="T18" fmla="*/ 184914 w 626"/>
                <a:gd name="T19" fmla="*/ 335345 h 895"/>
                <a:gd name="T20" fmla="*/ 125151 w 626"/>
                <a:gd name="T21" fmla="*/ 309333 h 895"/>
                <a:gd name="T22" fmla="*/ 118120 w 626"/>
                <a:gd name="T23" fmla="*/ 308630 h 895"/>
                <a:gd name="T24" fmla="*/ 113198 w 626"/>
                <a:gd name="T25" fmla="*/ 309333 h 895"/>
                <a:gd name="T26" fmla="*/ 0 w 626"/>
                <a:gd name="T27" fmla="*/ 368388 h 895"/>
                <a:gd name="T28" fmla="*/ 0 w 626"/>
                <a:gd name="T29" fmla="*/ 435879 h 895"/>
                <a:gd name="T30" fmla="*/ 14765 w 626"/>
                <a:gd name="T31" fmla="*/ 628509 h 895"/>
                <a:gd name="T32" fmla="*/ 29530 w 626"/>
                <a:gd name="T33" fmla="*/ 446424 h 895"/>
                <a:gd name="T34" fmla="*/ 85075 w 626"/>
                <a:gd name="T35" fmla="*/ 407757 h 895"/>
                <a:gd name="T36" fmla="*/ 29530 w 626"/>
                <a:gd name="T37" fmla="*/ 414085 h 895"/>
                <a:gd name="T38" fmla="*/ 104058 w 626"/>
                <a:gd name="T39" fmla="*/ 345891 h 895"/>
                <a:gd name="T40" fmla="*/ 118823 w 626"/>
                <a:gd name="T41" fmla="*/ 628509 h 895"/>
                <a:gd name="T42" fmla="*/ 133588 w 626"/>
                <a:gd name="T43" fmla="*/ 473139 h 895"/>
                <a:gd name="T44" fmla="*/ 163821 w 626"/>
                <a:gd name="T45" fmla="*/ 484388 h 895"/>
                <a:gd name="T46" fmla="*/ 169446 w 626"/>
                <a:gd name="T47" fmla="*/ 455564 h 895"/>
                <a:gd name="T48" fmla="*/ 133588 w 626"/>
                <a:gd name="T49" fmla="*/ 346594 h 895"/>
                <a:gd name="T50" fmla="*/ 208819 w 626"/>
                <a:gd name="T51" fmla="*/ 403539 h 895"/>
                <a:gd name="T52" fmla="*/ 223584 w 626"/>
                <a:gd name="T53" fmla="*/ 628509 h 895"/>
                <a:gd name="T54" fmla="*/ 238349 w 626"/>
                <a:gd name="T55" fmla="*/ 403539 h 895"/>
                <a:gd name="T56" fmla="*/ 214444 w 626"/>
                <a:gd name="T57" fmla="*/ 271370 h 895"/>
                <a:gd name="T58" fmla="*/ 296706 w 626"/>
                <a:gd name="T59" fmla="*/ 613745 h 895"/>
                <a:gd name="T60" fmla="*/ 326236 w 626"/>
                <a:gd name="T61" fmla="*/ 613745 h 895"/>
                <a:gd name="T62" fmla="*/ 386000 w 626"/>
                <a:gd name="T63" fmla="*/ 63976 h 895"/>
                <a:gd name="T64" fmla="*/ 297410 w 626"/>
                <a:gd name="T65" fmla="*/ 203176 h 895"/>
                <a:gd name="T66" fmla="*/ 215147 w 626"/>
                <a:gd name="T67" fmla="*/ 205285 h 895"/>
                <a:gd name="T68" fmla="*/ 297410 w 626"/>
                <a:gd name="T69" fmla="*/ 203176 h 895"/>
                <a:gd name="T70" fmla="*/ 215147 w 626"/>
                <a:gd name="T71" fmla="*/ 172242 h 895"/>
                <a:gd name="T72" fmla="*/ 297410 w 626"/>
                <a:gd name="T73" fmla="*/ 103345 h 895"/>
                <a:gd name="T74" fmla="*/ 297410 w 626"/>
                <a:gd name="T75" fmla="*/ 71006 h 895"/>
                <a:gd name="T76" fmla="*/ 215147 w 626"/>
                <a:gd name="T77" fmla="*/ 73115 h 895"/>
                <a:gd name="T78" fmla="*/ 297410 w 626"/>
                <a:gd name="T79" fmla="*/ 71006 h 89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26" h="895">
                  <a:moveTo>
                    <a:pt x="583" y="140"/>
                  </a:moveTo>
                  <a:lnTo>
                    <a:pt x="583" y="226"/>
                  </a:lnTo>
                  <a:cubicBezTo>
                    <a:pt x="583" y="238"/>
                    <a:pt x="592" y="247"/>
                    <a:pt x="604" y="247"/>
                  </a:cubicBezTo>
                  <a:cubicBezTo>
                    <a:pt x="616" y="247"/>
                    <a:pt x="625" y="237"/>
                    <a:pt x="625" y="226"/>
                  </a:cubicBezTo>
                  <a:lnTo>
                    <a:pt x="625" y="140"/>
                  </a:lnTo>
                  <a:cubicBezTo>
                    <a:pt x="625" y="102"/>
                    <a:pt x="602" y="67"/>
                    <a:pt x="567" y="51"/>
                  </a:cubicBezTo>
                  <a:lnTo>
                    <a:pt x="452" y="2"/>
                  </a:lnTo>
                  <a:cubicBezTo>
                    <a:pt x="450" y="1"/>
                    <a:pt x="447" y="0"/>
                    <a:pt x="444" y="0"/>
                  </a:cubicBezTo>
                  <a:cubicBezTo>
                    <a:pt x="441" y="0"/>
                    <a:pt x="438" y="1"/>
                    <a:pt x="435" y="2"/>
                  </a:cubicBezTo>
                  <a:lnTo>
                    <a:pt x="276" y="71"/>
                  </a:lnTo>
                  <a:cubicBezTo>
                    <a:pt x="268" y="75"/>
                    <a:pt x="263" y="82"/>
                    <a:pt x="263" y="91"/>
                  </a:cubicBezTo>
                  <a:lnTo>
                    <a:pt x="263" y="184"/>
                  </a:lnTo>
                  <a:lnTo>
                    <a:pt x="263" y="278"/>
                  </a:lnTo>
                  <a:lnTo>
                    <a:pt x="263" y="372"/>
                  </a:lnTo>
                  <a:lnTo>
                    <a:pt x="263" y="477"/>
                  </a:lnTo>
                  <a:lnTo>
                    <a:pt x="178" y="440"/>
                  </a:lnTo>
                  <a:cubicBezTo>
                    <a:pt x="176" y="439"/>
                    <a:pt x="174" y="439"/>
                    <a:pt x="172" y="439"/>
                  </a:cubicBezTo>
                  <a:cubicBezTo>
                    <a:pt x="170" y="439"/>
                    <a:pt x="169" y="439"/>
                    <a:pt x="168" y="439"/>
                  </a:cubicBezTo>
                  <a:cubicBezTo>
                    <a:pt x="165" y="439"/>
                    <a:pt x="163" y="440"/>
                    <a:pt x="161" y="440"/>
                  </a:cubicBezTo>
                  <a:lnTo>
                    <a:pt x="13" y="504"/>
                  </a:lnTo>
                  <a:cubicBezTo>
                    <a:pt x="5" y="508"/>
                    <a:pt x="0" y="515"/>
                    <a:pt x="0" y="524"/>
                  </a:cubicBezTo>
                  <a:lnTo>
                    <a:pt x="0" y="620"/>
                  </a:lnTo>
                  <a:lnTo>
                    <a:pt x="0" y="873"/>
                  </a:lnTo>
                  <a:cubicBezTo>
                    <a:pt x="0" y="885"/>
                    <a:pt x="10" y="894"/>
                    <a:pt x="21" y="894"/>
                  </a:cubicBezTo>
                  <a:cubicBezTo>
                    <a:pt x="33" y="894"/>
                    <a:pt x="42" y="885"/>
                    <a:pt x="42" y="873"/>
                  </a:cubicBezTo>
                  <a:lnTo>
                    <a:pt x="42" y="635"/>
                  </a:lnTo>
                  <a:lnTo>
                    <a:pt x="109" y="607"/>
                  </a:lnTo>
                  <a:cubicBezTo>
                    <a:pt x="120" y="603"/>
                    <a:pt x="126" y="591"/>
                    <a:pt x="121" y="580"/>
                  </a:cubicBezTo>
                  <a:cubicBezTo>
                    <a:pt x="117" y="569"/>
                    <a:pt x="104" y="564"/>
                    <a:pt x="94" y="568"/>
                  </a:cubicBezTo>
                  <a:lnTo>
                    <a:pt x="42" y="589"/>
                  </a:lnTo>
                  <a:lnTo>
                    <a:pt x="42" y="538"/>
                  </a:lnTo>
                  <a:lnTo>
                    <a:pt x="148" y="492"/>
                  </a:lnTo>
                  <a:lnTo>
                    <a:pt x="148" y="873"/>
                  </a:lnTo>
                  <a:cubicBezTo>
                    <a:pt x="148" y="885"/>
                    <a:pt x="158" y="894"/>
                    <a:pt x="169" y="894"/>
                  </a:cubicBezTo>
                  <a:cubicBezTo>
                    <a:pt x="181" y="894"/>
                    <a:pt x="190" y="885"/>
                    <a:pt x="190" y="873"/>
                  </a:cubicBezTo>
                  <a:lnTo>
                    <a:pt x="190" y="673"/>
                  </a:lnTo>
                  <a:lnTo>
                    <a:pt x="225" y="687"/>
                  </a:lnTo>
                  <a:cubicBezTo>
                    <a:pt x="227" y="688"/>
                    <a:pt x="230" y="689"/>
                    <a:pt x="233" y="689"/>
                  </a:cubicBezTo>
                  <a:cubicBezTo>
                    <a:pt x="242" y="689"/>
                    <a:pt x="249" y="684"/>
                    <a:pt x="253" y="676"/>
                  </a:cubicBezTo>
                  <a:cubicBezTo>
                    <a:pt x="257" y="665"/>
                    <a:pt x="252" y="652"/>
                    <a:pt x="241" y="648"/>
                  </a:cubicBezTo>
                  <a:lnTo>
                    <a:pt x="190" y="627"/>
                  </a:lnTo>
                  <a:lnTo>
                    <a:pt x="190" y="493"/>
                  </a:lnTo>
                  <a:lnTo>
                    <a:pt x="264" y="524"/>
                  </a:lnTo>
                  <a:cubicBezTo>
                    <a:pt x="284" y="533"/>
                    <a:pt x="297" y="552"/>
                    <a:pt x="297" y="574"/>
                  </a:cubicBezTo>
                  <a:lnTo>
                    <a:pt x="297" y="873"/>
                  </a:lnTo>
                  <a:cubicBezTo>
                    <a:pt x="297" y="885"/>
                    <a:pt x="306" y="894"/>
                    <a:pt x="318" y="894"/>
                  </a:cubicBezTo>
                  <a:cubicBezTo>
                    <a:pt x="330" y="894"/>
                    <a:pt x="339" y="885"/>
                    <a:pt x="339" y="873"/>
                  </a:cubicBezTo>
                  <a:lnTo>
                    <a:pt x="339" y="574"/>
                  </a:lnTo>
                  <a:cubicBezTo>
                    <a:pt x="339" y="545"/>
                    <a:pt x="326" y="519"/>
                    <a:pt x="305" y="500"/>
                  </a:cubicBezTo>
                  <a:lnTo>
                    <a:pt x="305" y="386"/>
                  </a:lnTo>
                  <a:lnTo>
                    <a:pt x="422" y="336"/>
                  </a:lnTo>
                  <a:lnTo>
                    <a:pt x="422" y="873"/>
                  </a:lnTo>
                  <a:cubicBezTo>
                    <a:pt x="422" y="885"/>
                    <a:pt x="432" y="894"/>
                    <a:pt x="443" y="894"/>
                  </a:cubicBezTo>
                  <a:cubicBezTo>
                    <a:pt x="455" y="894"/>
                    <a:pt x="464" y="885"/>
                    <a:pt x="464" y="873"/>
                  </a:cubicBezTo>
                  <a:lnTo>
                    <a:pt x="464" y="54"/>
                  </a:lnTo>
                  <a:lnTo>
                    <a:pt x="549" y="91"/>
                  </a:lnTo>
                  <a:cubicBezTo>
                    <a:pt x="570" y="99"/>
                    <a:pt x="583" y="118"/>
                    <a:pt x="583" y="140"/>
                  </a:cubicBezTo>
                  <a:close/>
                  <a:moveTo>
                    <a:pt x="423" y="289"/>
                  </a:moveTo>
                  <a:lnTo>
                    <a:pt x="306" y="339"/>
                  </a:lnTo>
                  <a:lnTo>
                    <a:pt x="306" y="292"/>
                  </a:lnTo>
                  <a:lnTo>
                    <a:pt x="423" y="241"/>
                  </a:lnTo>
                  <a:lnTo>
                    <a:pt x="423" y="289"/>
                  </a:lnTo>
                  <a:close/>
                  <a:moveTo>
                    <a:pt x="423" y="195"/>
                  </a:moveTo>
                  <a:lnTo>
                    <a:pt x="306" y="245"/>
                  </a:lnTo>
                  <a:lnTo>
                    <a:pt x="306" y="198"/>
                  </a:lnTo>
                  <a:lnTo>
                    <a:pt x="423" y="147"/>
                  </a:lnTo>
                  <a:lnTo>
                    <a:pt x="423" y="195"/>
                  </a:lnTo>
                  <a:close/>
                  <a:moveTo>
                    <a:pt x="423" y="101"/>
                  </a:moveTo>
                  <a:lnTo>
                    <a:pt x="306" y="151"/>
                  </a:lnTo>
                  <a:lnTo>
                    <a:pt x="306" y="104"/>
                  </a:lnTo>
                  <a:lnTo>
                    <a:pt x="423" y="53"/>
                  </a:lnTo>
                  <a:lnTo>
                    <a:pt x="423" y="10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38" name="Freeform 492">
              <a:extLst>
                <a:ext uri="{FF2B5EF4-FFF2-40B4-BE49-F238E27FC236}">
                  <a16:creationId xmlns:a16="http://schemas.microsoft.com/office/drawing/2014/main" id="{8CB50896-097C-C5E8-A4E4-26A5A480F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8975" y="7534275"/>
              <a:ext cx="254000" cy="452438"/>
            </a:xfrm>
            <a:custGeom>
              <a:avLst/>
              <a:gdLst>
                <a:gd name="T0" fmla="*/ 212153 w 363"/>
                <a:gd name="T1" fmla="*/ 35837 h 644"/>
                <a:gd name="T2" fmla="*/ 132333 w 363"/>
                <a:gd name="T3" fmla="*/ 703 h 644"/>
                <a:gd name="T4" fmla="*/ 132333 w 363"/>
                <a:gd name="T5" fmla="*/ 703 h 644"/>
                <a:gd name="T6" fmla="*/ 128132 w 363"/>
                <a:gd name="T7" fmla="*/ 0 h 644"/>
                <a:gd name="T8" fmla="*/ 125332 w 363"/>
                <a:gd name="T9" fmla="*/ 0 h 644"/>
                <a:gd name="T10" fmla="*/ 121131 w 363"/>
                <a:gd name="T11" fmla="*/ 1405 h 644"/>
                <a:gd name="T12" fmla="*/ 121131 w 363"/>
                <a:gd name="T13" fmla="*/ 1405 h 644"/>
                <a:gd name="T14" fmla="*/ 9102 w 363"/>
                <a:gd name="T15" fmla="*/ 49891 h 644"/>
                <a:gd name="T16" fmla="*/ 0 w 363"/>
                <a:gd name="T17" fmla="*/ 63243 h 644"/>
                <a:gd name="T18" fmla="*/ 0 w 363"/>
                <a:gd name="T19" fmla="*/ 278267 h 644"/>
                <a:gd name="T20" fmla="*/ 0 w 363"/>
                <a:gd name="T21" fmla="*/ 278970 h 644"/>
                <a:gd name="T22" fmla="*/ 0 w 363"/>
                <a:gd name="T23" fmla="*/ 436374 h 644"/>
                <a:gd name="T24" fmla="*/ 14704 w 363"/>
                <a:gd name="T25" fmla="*/ 451833 h 644"/>
                <a:gd name="T26" fmla="*/ 29407 w 363"/>
                <a:gd name="T27" fmla="*/ 436374 h 644"/>
                <a:gd name="T28" fmla="*/ 29407 w 363"/>
                <a:gd name="T29" fmla="*/ 288808 h 644"/>
                <a:gd name="T30" fmla="*/ 81220 w 363"/>
                <a:gd name="T31" fmla="*/ 268430 h 644"/>
                <a:gd name="T32" fmla="*/ 88922 w 363"/>
                <a:gd name="T33" fmla="*/ 248754 h 644"/>
                <a:gd name="T34" fmla="*/ 70018 w 363"/>
                <a:gd name="T35" fmla="*/ 240322 h 644"/>
                <a:gd name="T36" fmla="*/ 29407 w 363"/>
                <a:gd name="T37" fmla="*/ 256484 h 644"/>
                <a:gd name="T38" fmla="*/ 29407 w 363"/>
                <a:gd name="T39" fmla="*/ 73080 h 644"/>
                <a:gd name="T40" fmla="*/ 111328 w 363"/>
                <a:gd name="T41" fmla="*/ 37946 h 644"/>
                <a:gd name="T42" fmla="*/ 111328 w 363"/>
                <a:gd name="T43" fmla="*/ 436374 h 644"/>
                <a:gd name="T44" fmla="*/ 126732 w 363"/>
                <a:gd name="T45" fmla="*/ 451833 h 644"/>
                <a:gd name="T46" fmla="*/ 141436 w 363"/>
                <a:gd name="T47" fmla="*/ 436374 h 644"/>
                <a:gd name="T48" fmla="*/ 141436 w 363"/>
                <a:gd name="T49" fmla="*/ 199566 h 644"/>
                <a:gd name="T50" fmla="*/ 168742 w 363"/>
                <a:gd name="T51" fmla="*/ 211511 h 644"/>
                <a:gd name="T52" fmla="*/ 174344 w 363"/>
                <a:gd name="T53" fmla="*/ 212214 h 644"/>
                <a:gd name="T54" fmla="*/ 188347 w 363"/>
                <a:gd name="T55" fmla="*/ 203079 h 644"/>
                <a:gd name="T56" fmla="*/ 179945 w 363"/>
                <a:gd name="T57" fmla="*/ 183404 h 644"/>
                <a:gd name="T58" fmla="*/ 141436 w 363"/>
                <a:gd name="T59" fmla="*/ 167242 h 644"/>
                <a:gd name="T60" fmla="*/ 141436 w 363"/>
                <a:gd name="T61" fmla="*/ 94161 h 644"/>
                <a:gd name="T62" fmla="*/ 168742 w 363"/>
                <a:gd name="T63" fmla="*/ 105404 h 644"/>
                <a:gd name="T64" fmla="*/ 174344 w 363"/>
                <a:gd name="T65" fmla="*/ 106810 h 644"/>
                <a:gd name="T66" fmla="*/ 188347 w 363"/>
                <a:gd name="T67" fmla="*/ 97675 h 644"/>
                <a:gd name="T68" fmla="*/ 179945 w 363"/>
                <a:gd name="T69" fmla="*/ 77999 h 644"/>
                <a:gd name="T70" fmla="*/ 141436 w 363"/>
                <a:gd name="T71" fmla="*/ 61837 h 644"/>
                <a:gd name="T72" fmla="*/ 141436 w 363"/>
                <a:gd name="T73" fmla="*/ 37243 h 644"/>
                <a:gd name="T74" fmla="*/ 200250 w 363"/>
                <a:gd name="T75" fmla="*/ 63243 h 644"/>
                <a:gd name="T76" fmla="*/ 223356 w 363"/>
                <a:gd name="T77" fmla="*/ 98377 h 644"/>
                <a:gd name="T78" fmla="*/ 223356 w 363"/>
                <a:gd name="T79" fmla="*/ 436374 h 644"/>
                <a:gd name="T80" fmla="*/ 238060 w 363"/>
                <a:gd name="T81" fmla="*/ 451833 h 644"/>
                <a:gd name="T82" fmla="*/ 252764 w 363"/>
                <a:gd name="T83" fmla="*/ 436374 h 644"/>
                <a:gd name="T84" fmla="*/ 252764 w 363"/>
                <a:gd name="T85" fmla="*/ 98377 h 644"/>
                <a:gd name="T86" fmla="*/ 212153 w 363"/>
                <a:gd name="T87" fmla="*/ 35837 h 6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3" h="644">
                  <a:moveTo>
                    <a:pt x="303" y="51"/>
                  </a:moveTo>
                  <a:lnTo>
                    <a:pt x="189" y="1"/>
                  </a:lnTo>
                  <a:cubicBezTo>
                    <a:pt x="188" y="1"/>
                    <a:pt x="185" y="1"/>
                    <a:pt x="183" y="0"/>
                  </a:cubicBezTo>
                  <a:cubicBezTo>
                    <a:pt x="182" y="0"/>
                    <a:pt x="180" y="0"/>
                    <a:pt x="179" y="0"/>
                  </a:cubicBezTo>
                  <a:cubicBezTo>
                    <a:pt x="177" y="1"/>
                    <a:pt x="175" y="1"/>
                    <a:pt x="173" y="2"/>
                  </a:cubicBezTo>
                  <a:lnTo>
                    <a:pt x="13" y="71"/>
                  </a:lnTo>
                  <a:cubicBezTo>
                    <a:pt x="5" y="74"/>
                    <a:pt x="0" y="82"/>
                    <a:pt x="0" y="90"/>
                  </a:cubicBezTo>
                  <a:lnTo>
                    <a:pt x="0" y="396"/>
                  </a:lnTo>
                  <a:lnTo>
                    <a:pt x="0" y="397"/>
                  </a:lnTo>
                  <a:lnTo>
                    <a:pt x="0" y="621"/>
                  </a:lnTo>
                  <a:cubicBezTo>
                    <a:pt x="0" y="633"/>
                    <a:pt x="9" y="643"/>
                    <a:pt x="21" y="643"/>
                  </a:cubicBezTo>
                  <a:cubicBezTo>
                    <a:pt x="33" y="643"/>
                    <a:pt x="42" y="633"/>
                    <a:pt x="42" y="621"/>
                  </a:cubicBezTo>
                  <a:lnTo>
                    <a:pt x="42" y="411"/>
                  </a:lnTo>
                  <a:lnTo>
                    <a:pt x="116" y="382"/>
                  </a:lnTo>
                  <a:cubicBezTo>
                    <a:pt x="127" y="377"/>
                    <a:pt x="132" y="365"/>
                    <a:pt x="127" y="354"/>
                  </a:cubicBezTo>
                  <a:cubicBezTo>
                    <a:pt x="123" y="343"/>
                    <a:pt x="111" y="338"/>
                    <a:pt x="100" y="342"/>
                  </a:cubicBezTo>
                  <a:lnTo>
                    <a:pt x="42" y="365"/>
                  </a:lnTo>
                  <a:lnTo>
                    <a:pt x="42" y="104"/>
                  </a:lnTo>
                  <a:lnTo>
                    <a:pt x="159" y="54"/>
                  </a:lnTo>
                  <a:lnTo>
                    <a:pt x="159" y="621"/>
                  </a:lnTo>
                  <a:cubicBezTo>
                    <a:pt x="159" y="633"/>
                    <a:pt x="169" y="643"/>
                    <a:pt x="181" y="643"/>
                  </a:cubicBezTo>
                  <a:cubicBezTo>
                    <a:pt x="192" y="643"/>
                    <a:pt x="202" y="633"/>
                    <a:pt x="202" y="621"/>
                  </a:cubicBezTo>
                  <a:lnTo>
                    <a:pt x="202" y="284"/>
                  </a:lnTo>
                  <a:lnTo>
                    <a:pt x="241" y="301"/>
                  </a:lnTo>
                  <a:cubicBezTo>
                    <a:pt x="243" y="302"/>
                    <a:pt x="246" y="302"/>
                    <a:pt x="249" y="302"/>
                  </a:cubicBezTo>
                  <a:cubicBezTo>
                    <a:pt x="258" y="302"/>
                    <a:pt x="265" y="297"/>
                    <a:pt x="269" y="289"/>
                  </a:cubicBezTo>
                  <a:cubicBezTo>
                    <a:pt x="273" y="278"/>
                    <a:pt x="268" y="266"/>
                    <a:pt x="257" y="261"/>
                  </a:cubicBezTo>
                  <a:lnTo>
                    <a:pt x="202" y="238"/>
                  </a:lnTo>
                  <a:lnTo>
                    <a:pt x="202" y="134"/>
                  </a:lnTo>
                  <a:lnTo>
                    <a:pt x="241" y="150"/>
                  </a:lnTo>
                  <a:cubicBezTo>
                    <a:pt x="243" y="152"/>
                    <a:pt x="246" y="152"/>
                    <a:pt x="249" y="152"/>
                  </a:cubicBezTo>
                  <a:cubicBezTo>
                    <a:pt x="258" y="152"/>
                    <a:pt x="265" y="147"/>
                    <a:pt x="269" y="139"/>
                  </a:cubicBezTo>
                  <a:cubicBezTo>
                    <a:pt x="273" y="128"/>
                    <a:pt x="268" y="115"/>
                    <a:pt x="257" y="111"/>
                  </a:cubicBezTo>
                  <a:lnTo>
                    <a:pt x="202" y="88"/>
                  </a:lnTo>
                  <a:lnTo>
                    <a:pt x="202" y="53"/>
                  </a:lnTo>
                  <a:lnTo>
                    <a:pt x="286" y="90"/>
                  </a:lnTo>
                  <a:cubicBezTo>
                    <a:pt x="306" y="99"/>
                    <a:pt x="319" y="118"/>
                    <a:pt x="319" y="140"/>
                  </a:cubicBezTo>
                  <a:lnTo>
                    <a:pt x="319" y="621"/>
                  </a:lnTo>
                  <a:cubicBezTo>
                    <a:pt x="319" y="633"/>
                    <a:pt x="328" y="643"/>
                    <a:pt x="340" y="643"/>
                  </a:cubicBezTo>
                  <a:cubicBezTo>
                    <a:pt x="351" y="643"/>
                    <a:pt x="361" y="633"/>
                    <a:pt x="361" y="621"/>
                  </a:cubicBezTo>
                  <a:lnTo>
                    <a:pt x="361" y="140"/>
                  </a:lnTo>
                  <a:cubicBezTo>
                    <a:pt x="362" y="101"/>
                    <a:pt x="339" y="66"/>
                    <a:pt x="303" y="5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</p:grpSp>
      <p:sp>
        <p:nvSpPr>
          <p:cNvPr id="39" name="Freeform 493">
            <a:extLst>
              <a:ext uri="{FF2B5EF4-FFF2-40B4-BE49-F238E27FC236}">
                <a16:creationId xmlns:a16="http://schemas.microsoft.com/office/drawing/2014/main" id="{50D5C807-912C-9629-89CC-754B1D9F9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8668" y="1705584"/>
            <a:ext cx="292909" cy="324000"/>
          </a:xfrm>
          <a:custGeom>
            <a:avLst/>
            <a:gdLst>
              <a:gd name="T0" fmla="*/ 418024 w 806"/>
              <a:gd name="T1" fmla="*/ 296306 h 894"/>
              <a:gd name="T2" fmla="*/ 409579 w 806"/>
              <a:gd name="T3" fmla="*/ 49267 h 894"/>
              <a:gd name="T4" fmla="*/ 318092 w 806"/>
              <a:gd name="T5" fmla="*/ 1408 h 894"/>
              <a:gd name="T6" fmla="*/ 312463 w 806"/>
              <a:gd name="T7" fmla="*/ 0 h 894"/>
              <a:gd name="T8" fmla="*/ 306833 w 806"/>
              <a:gd name="T9" fmla="*/ 704 h 894"/>
              <a:gd name="T10" fmla="*/ 187196 w 806"/>
              <a:gd name="T11" fmla="*/ 71789 h 894"/>
              <a:gd name="T12" fmla="*/ 180159 w 806"/>
              <a:gd name="T13" fmla="*/ 296306 h 894"/>
              <a:gd name="T14" fmla="*/ 0 w 806"/>
              <a:gd name="T15" fmla="*/ 354019 h 894"/>
              <a:gd name="T16" fmla="*/ 11260 w 806"/>
              <a:gd name="T17" fmla="*/ 552494 h 894"/>
              <a:gd name="T18" fmla="*/ 311759 w 806"/>
              <a:gd name="T19" fmla="*/ 628506 h 894"/>
              <a:gd name="T20" fmla="*/ 358206 w 806"/>
              <a:gd name="T21" fmla="*/ 615134 h 894"/>
              <a:gd name="T22" fmla="*/ 349057 w 806"/>
              <a:gd name="T23" fmla="*/ 586277 h 894"/>
              <a:gd name="T24" fmla="*/ 326537 w 806"/>
              <a:gd name="T25" fmla="*/ 298417 h 894"/>
              <a:gd name="T26" fmla="*/ 536957 w 806"/>
              <a:gd name="T27" fmla="*/ 527157 h 894"/>
              <a:gd name="T28" fmla="*/ 404653 w 806"/>
              <a:gd name="T29" fmla="*/ 584166 h 894"/>
              <a:gd name="T30" fmla="*/ 555958 w 806"/>
              <a:gd name="T31" fmla="*/ 551790 h 894"/>
              <a:gd name="T32" fmla="*/ 566514 w 806"/>
              <a:gd name="T33" fmla="*/ 354019 h 894"/>
              <a:gd name="T34" fmla="*/ 387763 w 806"/>
              <a:gd name="T35" fmla="*/ 286452 h 894"/>
              <a:gd name="T36" fmla="*/ 326537 w 806"/>
              <a:gd name="T37" fmla="*/ 39414 h 894"/>
              <a:gd name="T38" fmla="*/ 387763 w 806"/>
              <a:gd name="T39" fmla="*/ 286452 h 894"/>
              <a:gd name="T40" fmla="*/ 96413 w 806"/>
              <a:gd name="T41" fmla="*/ 455368 h 894"/>
              <a:gd name="T42" fmla="*/ 30261 w 806"/>
              <a:gd name="T43" fmla="*/ 468037 h 894"/>
              <a:gd name="T44" fmla="*/ 148490 w 806"/>
              <a:gd name="T45" fmla="*/ 414547 h 894"/>
              <a:gd name="T46" fmla="*/ 163269 w 806"/>
              <a:gd name="T47" fmla="*/ 443403 h 894"/>
              <a:gd name="T48" fmla="*/ 178047 w 806"/>
              <a:gd name="T49" fmla="*/ 411731 h 894"/>
              <a:gd name="T50" fmla="*/ 219568 w 806"/>
              <a:gd name="T51" fmla="*/ 484224 h 894"/>
              <a:gd name="T52" fmla="*/ 126674 w 806"/>
              <a:gd name="T53" fmla="*/ 455368 h 894"/>
              <a:gd name="T54" fmla="*/ 249126 w 806"/>
              <a:gd name="T55" fmla="*/ 487040 h 894"/>
              <a:gd name="T56" fmla="*/ 270238 w 806"/>
              <a:gd name="T57" fmla="*/ 401174 h 894"/>
              <a:gd name="T58" fmla="*/ 266719 w 806"/>
              <a:gd name="T59" fmla="*/ 371614 h 894"/>
              <a:gd name="T60" fmla="*/ 249126 w 806"/>
              <a:gd name="T61" fmla="*/ 309678 h 894"/>
              <a:gd name="T62" fmla="*/ 296980 w 806"/>
              <a:gd name="T63" fmla="*/ 490559 h 894"/>
              <a:gd name="T64" fmla="*/ 219568 w 806"/>
              <a:gd name="T65" fmla="*/ 317420 h 894"/>
              <a:gd name="T66" fmla="*/ 178047 w 806"/>
              <a:gd name="T67" fmla="*/ 381467 h 894"/>
              <a:gd name="T68" fmla="*/ 219568 w 806"/>
              <a:gd name="T69" fmla="*/ 317420 h 894"/>
              <a:gd name="T70" fmla="*/ 296980 w 806"/>
              <a:gd name="T71" fmla="*/ 594723 h 894"/>
              <a:gd name="T72" fmla="*/ 126674 w 806"/>
              <a:gd name="T73" fmla="*/ 506746 h 894"/>
              <a:gd name="T74" fmla="*/ 210420 w 806"/>
              <a:gd name="T75" fmla="*/ 288564 h 894"/>
              <a:gd name="T76" fmla="*/ 296980 w 806"/>
              <a:gd name="T77" fmla="*/ 40821 h 894"/>
              <a:gd name="T78" fmla="*/ 272349 w 806"/>
              <a:gd name="T79" fmla="*/ 272376 h 894"/>
              <a:gd name="T80" fmla="*/ 148490 w 806"/>
              <a:gd name="T81" fmla="*/ 335016 h 894"/>
              <a:gd name="T82" fmla="*/ 29557 w 806"/>
              <a:gd name="T83" fmla="*/ 398359 h 894"/>
              <a:gd name="T84" fmla="*/ 148490 w 806"/>
              <a:gd name="T85" fmla="*/ 335016 h 894"/>
              <a:gd name="T86" fmla="*/ 96413 w 806"/>
              <a:gd name="T87" fmla="*/ 503931 h 894"/>
              <a:gd name="T88" fmla="*/ 29557 w 806"/>
              <a:gd name="T89" fmla="*/ 526453 h 89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06" h="894">
                <a:moveTo>
                  <a:pt x="790" y="483"/>
                </a:moveTo>
                <a:lnTo>
                  <a:pt x="594" y="421"/>
                </a:lnTo>
                <a:lnTo>
                  <a:pt x="594" y="89"/>
                </a:lnTo>
                <a:cubicBezTo>
                  <a:pt x="594" y="81"/>
                  <a:pt x="590" y="74"/>
                  <a:pt x="582" y="70"/>
                </a:cubicBezTo>
                <a:lnTo>
                  <a:pt x="453" y="2"/>
                </a:lnTo>
                <a:cubicBezTo>
                  <a:pt x="452" y="2"/>
                  <a:pt x="452" y="2"/>
                  <a:pt x="452" y="2"/>
                </a:cubicBezTo>
                <a:cubicBezTo>
                  <a:pt x="450" y="1"/>
                  <a:pt x="448" y="0"/>
                  <a:pt x="446" y="0"/>
                </a:cubicBezTo>
                <a:cubicBezTo>
                  <a:pt x="445" y="0"/>
                  <a:pt x="444" y="0"/>
                  <a:pt x="444" y="0"/>
                </a:cubicBezTo>
                <a:cubicBezTo>
                  <a:pt x="442" y="0"/>
                  <a:pt x="439" y="0"/>
                  <a:pt x="437" y="1"/>
                </a:cubicBezTo>
                <a:lnTo>
                  <a:pt x="436" y="1"/>
                </a:lnTo>
                <a:cubicBezTo>
                  <a:pt x="435" y="2"/>
                  <a:pt x="433" y="2"/>
                  <a:pt x="432" y="3"/>
                </a:cubicBezTo>
                <a:lnTo>
                  <a:pt x="266" y="102"/>
                </a:lnTo>
                <a:cubicBezTo>
                  <a:pt x="260" y="106"/>
                  <a:pt x="256" y="112"/>
                  <a:pt x="256" y="120"/>
                </a:cubicBezTo>
                <a:lnTo>
                  <a:pt x="256" y="421"/>
                </a:lnTo>
                <a:lnTo>
                  <a:pt x="16" y="482"/>
                </a:lnTo>
                <a:cubicBezTo>
                  <a:pt x="6" y="485"/>
                  <a:pt x="0" y="493"/>
                  <a:pt x="0" y="503"/>
                </a:cubicBezTo>
                <a:lnTo>
                  <a:pt x="0" y="764"/>
                </a:lnTo>
                <a:cubicBezTo>
                  <a:pt x="0" y="774"/>
                  <a:pt x="6" y="783"/>
                  <a:pt x="16" y="785"/>
                </a:cubicBezTo>
                <a:lnTo>
                  <a:pt x="438" y="893"/>
                </a:lnTo>
                <a:cubicBezTo>
                  <a:pt x="439" y="893"/>
                  <a:pt x="441" y="893"/>
                  <a:pt x="443" y="893"/>
                </a:cubicBezTo>
                <a:cubicBezTo>
                  <a:pt x="445" y="893"/>
                  <a:pt x="447" y="893"/>
                  <a:pt x="450" y="892"/>
                </a:cubicBezTo>
                <a:lnTo>
                  <a:pt x="509" y="874"/>
                </a:lnTo>
                <a:cubicBezTo>
                  <a:pt x="520" y="870"/>
                  <a:pt x="527" y="859"/>
                  <a:pt x="523" y="847"/>
                </a:cubicBezTo>
                <a:cubicBezTo>
                  <a:pt x="519" y="836"/>
                  <a:pt x="507" y="829"/>
                  <a:pt x="496" y="833"/>
                </a:cubicBezTo>
                <a:lnTo>
                  <a:pt x="464" y="843"/>
                </a:lnTo>
                <a:lnTo>
                  <a:pt x="464" y="424"/>
                </a:lnTo>
                <a:lnTo>
                  <a:pt x="763" y="518"/>
                </a:lnTo>
                <a:lnTo>
                  <a:pt x="763" y="749"/>
                </a:lnTo>
                <a:lnTo>
                  <a:pt x="589" y="803"/>
                </a:lnTo>
                <a:cubicBezTo>
                  <a:pt x="578" y="807"/>
                  <a:pt x="571" y="819"/>
                  <a:pt x="575" y="830"/>
                </a:cubicBezTo>
                <a:cubicBezTo>
                  <a:pt x="578" y="841"/>
                  <a:pt x="591" y="848"/>
                  <a:pt x="602" y="844"/>
                </a:cubicBezTo>
                <a:lnTo>
                  <a:pt x="790" y="784"/>
                </a:lnTo>
                <a:cubicBezTo>
                  <a:pt x="799" y="782"/>
                  <a:pt x="805" y="773"/>
                  <a:pt x="805" y="764"/>
                </a:cubicBezTo>
                <a:lnTo>
                  <a:pt x="805" y="503"/>
                </a:lnTo>
                <a:cubicBezTo>
                  <a:pt x="805" y="494"/>
                  <a:pt x="799" y="486"/>
                  <a:pt x="790" y="483"/>
                </a:cubicBezTo>
                <a:close/>
                <a:moveTo>
                  <a:pt x="551" y="407"/>
                </a:moveTo>
                <a:lnTo>
                  <a:pt x="464" y="379"/>
                </a:lnTo>
                <a:lnTo>
                  <a:pt x="464" y="56"/>
                </a:lnTo>
                <a:lnTo>
                  <a:pt x="551" y="101"/>
                </a:lnTo>
                <a:lnTo>
                  <a:pt x="551" y="407"/>
                </a:lnTo>
                <a:close/>
                <a:moveTo>
                  <a:pt x="159" y="626"/>
                </a:moveTo>
                <a:cubicBezTo>
                  <a:pt x="147" y="626"/>
                  <a:pt x="137" y="636"/>
                  <a:pt x="137" y="647"/>
                </a:cubicBezTo>
                <a:lnTo>
                  <a:pt x="137" y="673"/>
                </a:lnTo>
                <a:lnTo>
                  <a:pt x="43" y="665"/>
                </a:lnTo>
                <a:lnTo>
                  <a:pt x="43" y="609"/>
                </a:lnTo>
                <a:lnTo>
                  <a:pt x="211" y="589"/>
                </a:lnTo>
                <a:lnTo>
                  <a:pt x="211" y="609"/>
                </a:lnTo>
                <a:cubicBezTo>
                  <a:pt x="211" y="621"/>
                  <a:pt x="221" y="630"/>
                  <a:pt x="232" y="630"/>
                </a:cubicBezTo>
                <a:cubicBezTo>
                  <a:pt x="244" y="630"/>
                  <a:pt x="253" y="620"/>
                  <a:pt x="253" y="609"/>
                </a:cubicBezTo>
                <a:lnTo>
                  <a:pt x="253" y="585"/>
                </a:lnTo>
                <a:lnTo>
                  <a:pt x="312" y="578"/>
                </a:lnTo>
                <a:lnTo>
                  <a:pt x="312" y="688"/>
                </a:lnTo>
                <a:lnTo>
                  <a:pt x="180" y="677"/>
                </a:lnTo>
                <a:lnTo>
                  <a:pt x="180" y="647"/>
                </a:lnTo>
                <a:cubicBezTo>
                  <a:pt x="180" y="636"/>
                  <a:pt x="170" y="626"/>
                  <a:pt x="159" y="626"/>
                </a:cubicBezTo>
                <a:close/>
                <a:moveTo>
                  <a:pt x="354" y="692"/>
                </a:moveTo>
                <a:lnTo>
                  <a:pt x="354" y="573"/>
                </a:lnTo>
                <a:lnTo>
                  <a:pt x="384" y="570"/>
                </a:lnTo>
                <a:cubicBezTo>
                  <a:pt x="395" y="568"/>
                  <a:pt x="404" y="558"/>
                  <a:pt x="402" y="546"/>
                </a:cubicBezTo>
                <a:cubicBezTo>
                  <a:pt x="401" y="535"/>
                  <a:pt x="390" y="526"/>
                  <a:pt x="379" y="528"/>
                </a:cubicBezTo>
                <a:lnTo>
                  <a:pt x="354" y="531"/>
                </a:lnTo>
                <a:lnTo>
                  <a:pt x="354" y="440"/>
                </a:lnTo>
                <a:lnTo>
                  <a:pt x="422" y="423"/>
                </a:lnTo>
                <a:lnTo>
                  <a:pt x="422" y="697"/>
                </a:lnTo>
                <a:lnTo>
                  <a:pt x="354" y="692"/>
                </a:lnTo>
                <a:close/>
                <a:moveTo>
                  <a:pt x="312" y="451"/>
                </a:moveTo>
                <a:lnTo>
                  <a:pt x="312" y="535"/>
                </a:lnTo>
                <a:lnTo>
                  <a:pt x="253" y="542"/>
                </a:lnTo>
                <a:lnTo>
                  <a:pt x="253" y="465"/>
                </a:lnTo>
                <a:lnTo>
                  <a:pt x="312" y="451"/>
                </a:lnTo>
                <a:close/>
                <a:moveTo>
                  <a:pt x="422" y="740"/>
                </a:moveTo>
                <a:lnTo>
                  <a:pt x="422" y="845"/>
                </a:lnTo>
                <a:lnTo>
                  <a:pt x="180" y="783"/>
                </a:lnTo>
                <a:lnTo>
                  <a:pt x="180" y="720"/>
                </a:lnTo>
                <a:lnTo>
                  <a:pt x="422" y="740"/>
                </a:lnTo>
                <a:close/>
                <a:moveTo>
                  <a:pt x="299" y="410"/>
                </a:moveTo>
                <a:lnTo>
                  <a:pt x="299" y="132"/>
                </a:lnTo>
                <a:lnTo>
                  <a:pt x="422" y="58"/>
                </a:lnTo>
                <a:lnTo>
                  <a:pt x="422" y="379"/>
                </a:lnTo>
                <a:lnTo>
                  <a:pt x="387" y="387"/>
                </a:lnTo>
                <a:lnTo>
                  <a:pt x="299" y="410"/>
                </a:lnTo>
                <a:close/>
                <a:moveTo>
                  <a:pt x="211" y="476"/>
                </a:moveTo>
                <a:lnTo>
                  <a:pt x="211" y="547"/>
                </a:lnTo>
                <a:lnTo>
                  <a:pt x="42" y="566"/>
                </a:lnTo>
                <a:lnTo>
                  <a:pt x="42" y="520"/>
                </a:lnTo>
                <a:lnTo>
                  <a:pt x="211" y="476"/>
                </a:lnTo>
                <a:close/>
                <a:moveTo>
                  <a:pt x="42" y="708"/>
                </a:moveTo>
                <a:lnTo>
                  <a:pt x="137" y="716"/>
                </a:lnTo>
                <a:lnTo>
                  <a:pt x="137" y="772"/>
                </a:lnTo>
                <a:lnTo>
                  <a:pt x="42" y="748"/>
                </a:lnTo>
                <a:lnTo>
                  <a:pt x="42" y="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rtl="0"/>
            <a:endParaRPr lang="en-US" sz="1800" dirty="0"/>
          </a:p>
        </p:txBody>
      </p:sp>
      <p:grpSp>
        <p:nvGrpSpPr>
          <p:cNvPr id="40" name="Groupe 37">
            <a:extLst>
              <a:ext uri="{FF2B5EF4-FFF2-40B4-BE49-F238E27FC236}">
                <a16:creationId xmlns:a16="http://schemas.microsoft.com/office/drawing/2014/main" id="{C298D2BC-006F-28E6-4D8E-A48B6FFA8EB1}"/>
              </a:ext>
            </a:extLst>
          </p:cNvPr>
          <p:cNvGrpSpPr>
            <a:grpSpLocks noChangeAspect="1"/>
          </p:cNvGrpSpPr>
          <p:nvPr/>
        </p:nvGrpSpPr>
        <p:grpSpPr>
          <a:xfrm>
            <a:off x="587351" y="3997721"/>
            <a:ext cx="162818" cy="324000"/>
            <a:chOff x="11453813" y="1803400"/>
            <a:chExt cx="315912" cy="628650"/>
          </a:xfrm>
          <a:solidFill>
            <a:schemeClr val="bg1"/>
          </a:solidFill>
          <a:effectLst/>
        </p:grpSpPr>
        <p:sp>
          <p:nvSpPr>
            <p:cNvPr id="41" name="Freeform 154">
              <a:extLst>
                <a:ext uri="{FF2B5EF4-FFF2-40B4-BE49-F238E27FC236}">
                  <a16:creationId xmlns:a16="http://schemas.microsoft.com/office/drawing/2014/main" id="{26EE8974-16B8-0D05-7342-068CF685B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3813" y="1952625"/>
              <a:ext cx="315912" cy="479425"/>
            </a:xfrm>
            <a:custGeom>
              <a:avLst/>
              <a:gdLst>
                <a:gd name="T0" fmla="*/ 314750 w 450"/>
                <a:gd name="T1" fmla="*/ 54242 h 682"/>
                <a:gd name="T2" fmla="*/ 239575 w 450"/>
                <a:gd name="T3" fmla="*/ 11976 h 682"/>
                <a:gd name="T4" fmla="*/ 285242 w 450"/>
                <a:gd name="T5" fmla="*/ 54242 h 682"/>
                <a:gd name="T6" fmla="*/ 250816 w 450"/>
                <a:gd name="T7" fmla="*/ 93691 h 682"/>
                <a:gd name="T8" fmla="*/ 270488 w 450"/>
                <a:gd name="T9" fmla="*/ 102145 h 682"/>
                <a:gd name="T10" fmla="*/ 285242 w 450"/>
                <a:gd name="T11" fmla="*/ 129618 h 682"/>
                <a:gd name="T12" fmla="*/ 29508 w 450"/>
                <a:gd name="T13" fmla="*/ 129618 h 682"/>
                <a:gd name="T14" fmla="*/ 157375 w 450"/>
                <a:gd name="T15" fmla="*/ 121165 h 682"/>
                <a:gd name="T16" fmla="*/ 230442 w 450"/>
                <a:gd name="T17" fmla="*/ 99327 h 682"/>
                <a:gd name="T18" fmla="*/ 158078 w 450"/>
                <a:gd name="T19" fmla="*/ 90874 h 682"/>
                <a:gd name="T20" fmla="*/ 61826 w 450"/>
                <a:gd name="T21" fmla="*/ 32405 h 682"/>
                <a:gd name="T22" fmla="*/ 51287 w 450"/>
                <a:gd name="T23" fmla="*/ 4227 h 682"/>
                <a:gd name="T24" fmla="*/ 0 w 450"/>
                <a:gd name="T25" fmla="*/ 129618 h 682"/>
                <a:gd name="T26" fmla="*/ 0 w 450"/>
                <a:gd name="T27" fmla="*/ 196540 h 682"/>
                <a:gd name="T28" fmla="*/ 18267 w 450"/>
                <a:gd name="T29" fmla="*/ 305025 h 682"/>
                <a:gd name="T30" fmla="*/ 158078 w 450"/>
                <a:gd name="T31" fmla="*/ 404352 h 682"/>
                <a:gd name="T32" fmla="*/ 285242 w 450"/>
                <a:gd name="T33" fmla="*/ 413510 h 682"/>
                <a:gd name="T34" fmla="*/ 29508 w 450"/>
                <a:gd name="T35" fmla="*/ 413510 h 682"/>
                <a:gd name="T36" fmla="*/ 14754 w 450"/>
                <a:gd name="T37" fmla="*/ 381105 h 682"/>
                <a:gd name="T38" fmla="*/ 0 w 450"/>
                <a:gd name="T39" fmla="*/ 413510 h 682"/>
                <a:gd name="T40" fmla="*/ 315452 w 450"/>
                <a:gd name="T41" fmla="*/ 413510 h 682"/>
                <a:gd name="T42" fmla="*/ 297186 w 450"/>
                <a:gd name="T43" fmla="*/ 305025 h 682"/>
                <a:gd name="T44" fmla="*/ 315452 w 450"/>
                <a:gd name="T45" fmla="*/ 258532 h 682"/>
                <a:gd name="T46" fmla="*/ 285945 w 450"/>
                <a:gd name="T47" fmla="*/ 258532 h 682"/>
                <a:gd name="T48" fmla="*/ 158078 w 450"/>
                <a:gd name="T49" fmla="*/ 308547 h 682"/>
                <a:gd name="T50" fmla="*/ 30210 w 450"/>
                <a:gd name="T51" fmla="*/ 237398 h 682"/>
                <a:gd name="T52" fmla="*/ 315452 w 450"/>
                <a:gd name="T53" fmla="*/ 196540 h 682"/>
                <a:gd name="T54" fmla="*/ 314750 w 450"/>
                <a:gd name="T55" fmla="*/ 129618 h 682"/>
                <a:gd name="T56" fmla="*/ 284540 w 450"/>
                <a:gd name="T57" fmla="*/ 338134 h 682"/>
                <a:gd name="T58" fmla="*/ 28805 w 450"/>
                <a:gd name="T59" fmla="*/ 338134 h 682"/>
                <a:gd name="T60" fmla="*/ 157375 w 450"/>
                <a:gd name="T61" fmla="*/ 338134 h 682"/>
                <a:gd name="T62" fmla="*/ 284540 w 450"/>
                <a:gd name="T63" fmla="*/ 196540 h 682"/>
                <a:gd name="T64" fmla="*/ 40749 w 450"/>
                <a:gd name="T65" fmla="*/ 209220 h 682"/>
                <a:gd name="T66" fmla="*/ 48477 w 450"/>
                <a:gd name="T67" fmla="*/ 178929 h 682"/>
                <a:gd name="T68" fmla="*/ 265570 w 450"/>
                <a:gd name="T69" fmla="*/ 178929 h 6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0" h="682">
                  <a:moveTo>
                    <a:pt x="448" y="184"/>
                  </a:moveTo>
                  <a:lnTo>
                    <a:pt x="448" y="77"/>
                  </a:lnTo>
                  <a:cubicBezTo>
                    <a:pt x="448" y="55"/>
                    <a:pt x="434" y="25"/>
                    <a:pt x="368" y="3"/>
                  </a:cubicBezTo>
                  <a:cubicBezTo>
                    <a:pt x="357" y="0"/>
                    <a:pt x="345" y="5"/>
                    <a:pt x="341" y="17"/>
                  </a:cubicBezTo>
                  <a:cubicBezTo>
                    <a:pt x="337" y="28"/>
                    <a:pt x="343" y="40"/>
                    <a:pt x="355" y="44"/>
                  </a:cubicBezTo>
                  <a:cubicBezTo>
                    <a:pt x="392" y="56"/>
                    <a:pt x="406" y="70"/>
                    <a:pt x="406" y="77"/>
                  </a:cubicBezTo>
                  <a:cubicBezTo>
                    <a:pt x="406" y="82"/>
                    <a:pt x="398" y="94"/>
                    <a:pt x="369" y="106"/>
                  </a:cubicBezTo>
                  <a:cubicBezTo>
                    <a:pt x="358" y="110"/>
                    <a:pt x="353" y="123"/>
                    <a:pt x="357" y="133"/>
                  </a:cubicBezTo>
                  <a:cubicBezTo>
                    <a:pt x="361" y="142"/>
                    <a:pt x="368" y="147"/>
                    <a:pt x="377" y="147"/>
                  </a:cubicBezTo>
                  <a:cubicBezTo>
                    <a:pt x="380" y="147"/>
                    <a:pt x="382" y="146"/>
                    <a:pt x="385" y="145"/>
                  </a:cubicBezTo>
                  <a:cubicBezTo>
                    <a:pt x="393" y="142"/>
                    <a:pt x="400" y="138"/>
                    <a:pt x="406" y="135"/>
                  </a:cubicBezTo>
                  <a:lnTo>
                    <a:pt x="406" y="184"/>
                  </a:lnTo>
                  <a:cubicBezTo>
                    <a:pt x="406" y="202"/>
                    <a:pt x="337" y="236"/>
                    <a:pt x="224" y="236"/>
                  </a:cubicBezTo>
                  <a:cubicBezTo>
                    <a:pt x="111" y="236"/>
                    <a:pt x="42" y="202"/>
                    <a:pt x="42" y="184"/>
                  </a:cubicBezTo>
                  <a:lnTo>
                    <a:pt x="42" y="135"/>
                  </a:lnTo>
                  <a:cubicBezTo>
                    <a:pt x="85" y="159"/>
                    <a:pt x="155" y="172"/>
                    <a:pt x="224" y="172"/>
                  </a:cubicBezTo>
                  <a:cubicBezTo>
                    <a:pt x="254" y="172"/>
                    <a:pt x="283" y="169"/>
                    <a:pt x="311" y="165"/>
                  </a:cubicBezTo>
                  <a:cubicBezTo>
                    <a:pt x="322" y="163"/>
                    <a:pt x="330" y="153"/>
                    <a:pt x="328" y="141"/>
                  </a:cubicBezTo>
                  <a:cubicBezTo>
                    <a:pt x="326" y="129"/>
                    <a:pt x="315" y="121"/>
                    <a:pt x="304" y="123"/>
                  </a:cubicBezTo>
                  <a:cubicBezTo>
                    <a:pt x="279" y="127"/>
                    <a:pt x="252" y="129"/>
                    <a:pt x="225" y="129"/>
                  </a:cubicBezTo>
                  <a:cubicBezTo>
                    <a:pt x="111" y="129"/>
                    <a:pt x="42" y="96"/>
                    <a:pt x="42" y="77"/>
                  </a:cubicBezTo>
                  <a:cubicBezTo>
                    <a:pt x="42" y="71"/>
                    <a:pt x="54" y="57"/>
                    <a:pt x="88" y="46"/>
                  </a:cubicBezTo>
                  <a:cubicBezTo>
                    <a:pt x="99" y="42"/>
                    <a:pt x="105" y="29"/>
                    <a:pt x="101" y="18"/>
                  </a:cubicBezTo>
                  <a:cubicBezTo>
                    <a:pt x="97" y="7"/>
                    <a:pt x="84" y="2"/>
                    <a:pt x="73" y="6"/>
                  </a:cubicBezTo>
                  <a:cubicBezTo>
                    <a:pt x="12" y="28"/>
                    <a:pt x="0" y="57"/>
                    <a:pt x="0" y="77"/>
                  </a:cubicBezTo>
                  <a:lnTo>
                    <a:pt x="0" y="184"/>
                  </a:lnTo>
                  <a:cubicBezTo>
                    <a:pt x="0" y="202"/>
                    <a:pt x="10" y="218"/>
                    <a:pt x="27" y="232"/>
                  </a:cubicBezTo>
                  <a:cubicBezTo>
                    <a:pt x="5" y="248"/>
                    <a:pt x="0" y="266"/>
                    <a:pt x="0" y="279"/>
                  </a:cubicBezTo>
                  <a:lnTo>
                    <a:pt x="0" y="386"/>
                  </a:lnTo>
                  <a:cubicBezTo>
                    <a:pt x="0" y="404"/>
                    <a:pt x="9" y="420"/>
                    <a:pt x="26" y="433"/>
                  </a:cubicBezTo>
                  <a:cubicBezTo>
                    <a:pt x="5" y="449"/>
                    <a:pt x="0" y="467"/>
                    <a:pt x="0" y="480"/>
                  </a:cubicBezTo>
                  <a:cubicBezTo>
                    <a:pt x="0" y="542"/>
                    <a:pt x="113" y="574"/>
                    <a:pt x="225" y="574"/>
                  </a:cubicBezTo>
                  <a:cubicBezTo>
                    <a:pt x="294" y="574"/>
                    <a:pt x="363" y="562"/>
                    <a:pt x="406" y="537"/>
                  </a:cubicBezTo>
                  <a:lnTo>
                    <a:pt x="406" y="587"/>
                  </a:lnTo>
                  <a:cubicBezTo>
                    <a:pt x="406" y="605"/>
                    <a:pt x="337" y="638"/>
                    <a:pt x="225" y="638"/>
                  </a:cubicBezTo>
                  <a:cubicBezTo>
                    <a:pt x="111" y="638"/>
                    <a:pt x="42" y="605"/>
                    <a:pt x="42" y="587"/>
                  </a:cubicBezTo>
                  <a:lnTo>
                    <a:pt x="42" y="563"/>
                  </a:lnTo>
                  <a:cubicBezTo>
                    <a:pt x="42" y="551"/>
                    <a:pt x="33" y="541"/>
                    <a:pt x="21" y="541"/>
                  </a:cubicBezTo>
                  <a:cubicBezTo>
                    <a:pt x="9" y="541"/>
                    <a:pt x="0" y="551"/>
                    <a:pt x="0" y="563"/>
                  </a:cubicBezTo>
                  <a:lnTo>
                    <a:pt x="0" y="587"/>
                  </a:lnTo>
                  <a:cubicBezTo>
                    <a:pt x="0" y="649"/>
                    <a:pt x="113" y="681"/>
                    <a:pt x="225" y="681"/>
                  </a:cubicBezTo>
                  <a:cubicBezTo>
                    <a:pt x="336" y="681"/>
                    <a:pt x="449" y="649"/>
                    <a:pt x="449" y="587"/>
                  </a:cubicBezTo>
                  <a:lnTo>
                    <a:pt x="449" y="480"/>
                  </a:lnTo>
                  <a:cubicBezTo>
                    <a:pt x="449" y="467"/>
                    <a:pt x="444" y="449"/>
                    <a:pt x="423" y="433"/>
                  </a:cubicBezTo>
                  <a:cubicBezTo>
                    <a:pt x="439" y="420"/>
                    <a:pt x="449" y="404"/>
                    <a:pt x="449" y="386"/>
                  </a:cubicBezTo>
                  <a:lnTo>
                    <a:pt x="449" y="367"/>
                  </a:lnTo>
                  <a:cubicBezTo>
                    <a:pt x="449" y="355"/>
                    <a:pt x="440" y="346"/>
                    <a:pt x="428" y="346"/>
                  </a:cubicBezTo>
                  <a:cubicBezTo>
                    <a:pt x="416" y="346"/>
                    <a:pt x="407" y="356"/>
                    <a:pt x="407" y="367"/>
                  </a:cubicBezTo>
                  <a:lnTo>
                    <a:pt x="407" y="386"/>
                  </a:lnTo>
                  <a:cubicBezTo>
                    <a:pt x="407" y="404"/>
                    <a:pt x="337" y="438"/>
                    <a:pt x="225" y="438"/>
                  </a:cubicBezTo>
                  <a:cubicBezTo>
                    <a:pt x="112" y="438"/>
                    <a:pt x="43" y="404"/>
                    <a:pt x="43" y="386"/>
                  </a:cubicBezTo>
                  <a:lnTo>
                    <a:pt x="43" y="337"/>
                  </a:lnTo>
                  <a:cubicBezTo>
                    <a:pt x="84" y="360"/>
                    <a:pt x="151" y="374"/>
                    <a:pt x="225" y="374"/>
                  </a:cubicBezTo>
                  <a:cubicBezTo>
                    <a:pt x="336" y="374"/>
                    <a:pt x="449" y="341"/>
                    <a:pt x="449" y="279"/>
                  </a:cubicBezTo>
                  <a:cubicBezTo>
                    <a:pt x="449" y="266"/>
                    <a:pt x="444" y="248"/>
                    <a:pt x="422" y="232"/>
                  </a:cubicBezTo>
                  <a:cubicBezTo>
                    <a:pt x="438" y="218"/>
                    <a:pt x="448" y="202"/>
                    <a:pt x="448" y="184"/>
                  </a:cubicBezTo>
                  <a:close/>
                  <a:moveTo>
                    <a:pt x="378" y="456"/>
                  </a:moveTo>
                  <a:cubicBezTo>
                    <a:pt x="397" y="465"/>
                    <a:pt x="405" y="474"/>
                    <a:pt x="405" y="480"/>
                  </a:cubicBezTo>
                  <a:cubicBezTo>
                    <a:pt x="405" y="498"/>
                    <a:pt x="336" y="532"/>
                    <a:pt x="224" y="532"/>
                  </a:cubicBezTo>
                  <a:cubicBezTo>
                    <a:pt x="110" y="532"/>
                    <a:pt x="41" y="498"/>
                    <a:pt x="41" y="480"/>
                  </a:cubicBezTo>
                  <a:cubicBezTo>
                    <a:pt x="41" y="474"/>
                    <a:pt x="50" y="465"/>
                    <a:pt x="68" y="456"/>
                  </a:cubicBezTo>
                  <a:cubicBezTo>
                    <a:pt x="111" y="472"/>
                    <a:pt x="167" y="480"/>
                    <a:pt x="224" y="480"/>
                  </a:cubicBezTo>
                  <a:cubicBezTo>
                    <a:pt x="280" y="480"/>
                    <a:pt x="336" y="472"/>
                    <a:pt x="378" y="456"/>
                  </a:cubicBezTo>
                  <a:close/>
                  <a:moveTo>
                    <a:pt x="405" y="279"/>
                  </a:moveTo>
                  <a:cubicBezTo>
                    <a:pt x="405" y="297"/>
                    <a:pt x="336" y="331"/>
                    <a:pt x="224" y="331"/>
                  </a:cubicBezTo>
                  <a:cubicBezTo>
                    <a:pt x="155" y="331"/>
                    <a:pt x="92" y="318"/>
                    <a:pt x="58" y="297"/>
                  </a:cubicBezTo>
                  <a:cubicBezTo>
                    <a:pt x="46" y="289"/>
                    <a:pt x="41" y="282"/>
                    <a:pt x="41" y="279"/>
                  </a:cubicBezTo>
                  <a:cubicBezTo>
                    <a:pt x="41" y="273"/>
                    <a:pt x="50" y="264"/>
                    <a:pt x="69" y="254"/>
                  </a:cubicBezTo>
                  <a:cubicBezTo>
                    <a:pt x="112" y="270"/>
                    <a:pt x="168" y="278"/>
                    <a:pt x="224" y="278"/>
                  </a:cubicBezTo>
                  <a:cubicBezTo>
                    <a:pt x="280" y="278"/>
                    <a:pt x="335" y="270"/>
                    <a:pt x="378" y="254"/>
                  </a:cubicBezTo>
                  <a:cubicBezTo>
                    <a:pt x="396" y="264"/>
                    <a:pt x="405" y="273"/>
                    <a:pt x="405" y="27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42" name="Freeform 155">
              <a:extLst>
                <a:ext uri="{FF2B5EF4-FFF2-40B4-BE49-F238E27FC236}">
                  <a16:creationId xmlns:a16="http://schemas.microsoft.com/office/drawing/2014/main" id="{7EE368C1-D969-D816-87F3-8593A6D42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5725" y="1803400"/>
              <a:ext cx="173038" cy="207963"/>
            </a:xfrm>
            <a:custGeom>
              <a:avLst/>
              <a:gdLst>
                <a:gd name="T0" fmla="*/ 0 w 247"/>
                <a:gd name="T1" fmla="*/ 127958 h 297"/>
                <a:gd name="T2" fmla="*/ 14757 w 247"/>
                <a:gd name="T3" fmla="*/ 142642 h 297"/>
                <a:gd name="T4" fmla="*/ 29515 w 247"/>
                <a:gd name="T5" fmla="*/ 142642 h 297"/>
                <a:gd name="T6" fmla="*/ 125789 w 247"/>
                <a:gd name="T7" fmla="*/ 206971 h 297"/>
                <a:gd name="T8" fmla="*/ 160926 w 247"/>
                <a:gd name="T9" fmla="*/ 201377 h 297"/>
                <a:gd name="T10" fmla="*/ 170061 w 247"/>
                <a:gd name="T11" fmla="*/ 181799 h 297"/>
                <a:gd name="T12" fmla="*/ 151088 w 247"/>
                <a:gd name="T13" fmla="*/ 173408 h 297"/>
                <a:gd name="T14" fmla="*/ 125789 w 247"/>
                <a:gd name="T15" fmla="*/ 177603 h 297"/>
                <a:gd name="T16" fmla="*/ 62543 w 247"/>
                <a:gd name="T17" fmla="*/ 142642 h 297"/>
                <a:gd name="T18" fmla="*/ 113843 w 247"/>
                <a:gd name="T19" fmla="*/ 142642 h 297"/>
                <a:gd name="T20" fmla="*/ 129303 w 247"/>
                <a:gd name="T21" fmla="*/ 127958 h 297"/>
                <a:gd name="T22" fmla="*/ 113843 w 247"/>
                <a:gd name="T23" fmla="*/ 113275 h 297"/>
                <a:gd name="T24" fmla="*/ 52002 w 247"/>
                <a:gd name="T25" fmla="*/ 113275 h 297"/>
                <a:gd name="T26" fmla="*/ 51299 w 247"/>
                <a:gd name="T27" fmla="*/ 103485 h 297"/>
                <a:gd name="T28" fmla="*/ 52002 w 247"/>
                <a:gd name="T29" fmla="*/ 92997 h 297"/>
                <a:gd name="T30" fmla="*/ 113843 w 247"/>
                <a:gd name="T31" fmla="*/ 92997 h 297"/>
                <a:gd name="T32" fmla="*/ 129303 w 247"/>
                <a:gd name="T33" fmla="*/ 78313 h 297"/>
                <a:gd name="T34" fmla="*/ 113843 w 247"/>
                <a:gd name="T35" fmla="*/ 63630 h 297"/>
                <a:gd name="T36" fmla="*/ 63246 w 247"/>
                <a:gd name="T37" fmla="*/ 63630 h 297"/>
                <a:gd name="T38" fmla="*/ 125789 w 247"/>
                <a:gd name="T39" fmla="*/ 30067 h 297"/>
                <a:gd name="T40" fmla="*/ 146871 w 247"/>
                <a:gd name="T41" fmla="*/ 32864 h 297"/>
                <a:gd name="T42" fmla="*/ 165845 w 247"/>
                <a:gd name="T43" fmla="*/ 23074 h 297"/>
                <a:gd name="T44" fmla="*/ 156007 w 247"/>
                <a:gd name="T45" fmla="*/ 4895 h 297"/>
                <a:gd name="T46" fmla="*/ 125789 w 247"/>
                <a:gd name="T47" fmla="*/ 0 h 297"/>
                <a:gd name="T48" fmla="*/ 29515 w 247"/>
                <a:gd name="T49" fmla="*/ 63630 h 297"/>
                <a:gd name="T50" fmla="*/ 14757 w 247"/>
                <a:gd name="T51" fmla="*/ 63630 h 297"/>
                <a:gd name="T52" fmla="*/ 0 w 247"/>
                <a:gd name="T53" fmla="*/ 78313 h 297"/>
                <a:gd name="T54" fmla="*/ 14757 w 247"/>
                <a:gd name="T55" fmla="*/ 92997 h 297"/>
                <a:gd name="T56" fmla="*/ 21785 w 247"/>
                <a:gd name="T57" fmla="*/ 92997 h 297"/>
                <a:gd name="T58" fmla="*/ 21082 w 247"/>
                <a:gd name="T59" fmla="*/ 103485 h 297"/>
                <a:gd name="T60" fmla="*/ 21785 w 247"/>
                <a:gd name="T61" fmla="*/ 113275 h 297"/>
                <a:gd name="T62" fmla="*/ 14757 w 247"/>
                <a:gd name="T63" fmla="*/ 113275 h 297"/>
                <a:gd name="T64" fmla="*/ 0 w 247"/>
                <a:gd name="T65" fmla="*/ 127958 h 2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7" h="297">
                  <a:moveTo>
                    <a:pt x="0" y="183"/>
                  </a:moveTo>
                  <a:cubicBezTo>
                    <a:pt x="0" y="195"/>
                    <a:pt x="10" y="204"/>
                    <a:pt x="21" y="204"/>
                  </a:cubicBezTo>
                  <a:lnTo>
                    <a:pt x="42" y="204"/>
                  </a:lnTo>
                  <a:cubicBezTo>
                    <a:pt x="64" y="258"/>
                    <a:pt x="117" y="296"/>
                    <a:pt x="179" y="296"/>
                  </a:cubicBezTo>
                  <a:cubicBezTo>
                    <a:pt x="196" y="296"/>
                    <a:pt x="213" y="293"/>
                    <a:pt x="229" y="288"/>
                  </a:cubicBezTo>
                  <a:cubicBezTo>
                    <a:pt x="240" y="284"/>
                    <a:pt x="246" y="272"/>
                    <a:pt x="242" y="260"/>
                  </a:cubicBezTo>
                  <a:cubicBezTo>
                    <a:pt x="238" y="249"/>
                    <a:pt x="226" y="244"/>
                    <a:pt x="215" y="248"/>
                  </a:cubicBezTo>
                  <a:cubicBezTo>
                    <a:pt x="203" y="252"/>
                    <a:pt x="191" y="254"/>
                    <a:pt x="179" y="254"/>
                  </a:cubicBezTo>
                  <a:cubicBezTo>
                    <a:pt x="141" y="254"/>
                    <a:pt x="108" y="234"/>
                    <a:pt x="89" y="204"/>
                  </a:cubicBezTo>
                  <a:lnTo>
                    <a:pt x="162" y="204"/>
                  </a:lnTo>
                  <a:cubicBezTo>
                    <a:pt x="174" y="204"/>
                    <a:pt x="184" y="195"/>
                    <a:pt x="184" y="183"/>
                  </a:cubicBezTo>
                  <a:cubicBezTo>
                    <a:pt x="184" y="171"/>
                    <a:pt x="174" y="162"/>
                    <a:pt x="162" y="162"/>
                  </a:cubicBezTo>
                  <a:lnTo>
                    <a:pt x="74" y="162"/>
                  </a:lnTo>
                  <a:cubicBezTo>
                    <a:pt x="73" y="158"/>
                    <a:pt x="73" y="153"/>
                    <a:pt x="73" y="148"/>
                  </a:cubicBezTo>
                  <a:cubicBezTo>
                    <a:pt x="73" y="143"/>
                    <a:pt x="73" y="138"/>
                    <a:pt x="74" y="133"/>
                  </a:cubicBezTo>
                  <a:lnTo>
                    <a:pt x="162" y="133"/>
                  </a:lnTo>
                  <a:cubicBezTo>
                    <a:pt x="174" y="133"/>
                    <a:pt x="184" y="124"/>
                    <a:pt x="184" y="112"/>
                  </a:cubicBezTo>
                  <a:cubicBezTo>
                    <a:pt x="184" y="100"/>
                    <a:pt x="174" y="91"/>
                    <a:pt x="162" y="91"/>
                  </a:cubicBezTo>
                  <a:lnTo>
                    <a:pt x="90" y="91"/>
                  </a:lnTo>
                  <a:cubicBezTo>
                    <a:pt x="109" y="62"/>
                    <a:pt x="142" y="43"/>
                    <a:pt x="179" y="43"/>
                  </a:cubicBezTo>
                  <a:cubicBezTo>
                    <a:pt x="189" y="43"/>
                    <a:pt x="199" y="44"/>
                    <a:pt x="209" y="47"/>
                  </a:cubicBezTo>
                  <a:cubicBezTo>
                    <a:pt x="221" y="51"/>
                    <a:pt x="232" y="44"/>
                    <a:pt x="236" y="33"/>
                  </a:cubicBezTo>
                  <a:cubicBezTo>
                    <a:pt x="239" y="22"/>
                    <a:pt x="233" y="10"/>
                    <a:pt x="222" y="7"/>
                  </a:cubicBezTo>
                  <a:cubicBezTo>
                    <a:pt x="208" y="2"/>
                    <a:pt x="193" y="0"/>
                    <a:pt x="179" y="0"/>
                  </a:cubicBezTo>
                  <a:cubicBezTo>
                    <a:pt x="117" y="0"/>
                    <a:pt x="64" y="38"/>
                    <a:pt x="42" y="91"/>
                  </a:cubicBezTo>
                  <a:lnTo>
                    <a:pt x="21" y="91"/>
                  </a:lnTo>
                  <a:cubicBezTo>
                    <a:pt x="9" y="91"/>
                    <a:pt x="0" y="101"/>
                    <a:pt x="0" y="112"/>
                  </a:cubicBezTo>
                  <a:cubicBezTo>
                    <a:pt x="0" y="124"/>
                    <a:pt x="9" y="133"/>
                    <a:pt x="21" y="133"/>
                  </a:cubicBezTo>
                  <a:lnTo>
                    <a:pt x="31" y="133"/>
                  </a:lnTo>
                  <a:cubicBezTo>
                    <a:pt x="30" y="138"/>
                    <a:pt x="30" y="143"/>
                    <a:pt x="30" y="148"/>
                  </a:cubicBezTo>
                  <a:cubicBezTo>
                    <a:pt x="30" y="153"/>
                    <a:pt x="30" y="158"/>
                    <a:pt x="31" y="162"/>
                  </a:cubicBezTo>
                  <a:lnTo>
                    <a:pt x="21" y="162"/>
                  </a:lnTo>
                  <a:cubicBezTo>
                    <a:pt x="9" y="162"/>
                    <a:pt x="0" y="171"/>
                    <a:pt x="0" y="18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</p:grpSp>
      <p:grpSp>
        <p:nvGrpSpPr>
          <p:cNvPr id="43" name="Groupe 129">
            <a:extLst>
              <a:ext uri="{FF2B5EF4-FFF2-40B4-BE49-F238E27FC236}">
                <a16:creationId xmlns:a16="http://schemas.microsoft.com/office/drawing/2014/main" id="{679DE57B-5344-C86E-05B3-D644D0A6AFC4}"/>
              </a:ext>
            </a:extLst>
          </p:cNvPr>
          <p:cNvGrpSpPr>
            <a:grpSpLocks noChangeAspect="1"/>
          </p:cNvGrpSpPr>
          <p:nvPr/>
        </p:nvGrpSpPr>
        <p:grpSpPr>
          <a:xfrm>
            <a:off x="524092" y="1246458"/>
            <a:ext cx="289337" cy="325399"/>
            <a:chOff x="12963525" y="4178300"/>
            <a:chExt cx="547688" cy="615950"/>
          </a:xfrm>
          <a:solidFill>
            <a:schemeClr val="bg1"/>
          </a:solidFill>
        </p:grpSpPr>
        <p:sp>
          <p:nvSpPr>
            <p:cNvPr id="44" name="Freeform 215">
              <a:extLst>
                <a:ext uri="{FF2B5EF4-FFF2-40B4-BE49-F238E27FC236}">
                  <a16:creationId xmlns:a16="http://schemas.microsoft.com/office/drawing/2014/main" id="{D044C649-A56F-6A74-26ED-9999DD965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7038" y="4360863"/>
              <a:ext cx="84137" cy="87312"/>
            </a:xfrm>
            <a:custGeom>
              <a:avLst/>
              <a:gdLst>
                <a:gd name="T0" fmla="*/ 79504 w 120"/>
                <a:gd name="T1" fmla="*/ 10671 h 122"/>
                <a:gd name="T2" fmla="*/ 59976 w 120"/>
                <a:gd name="T3" fmla="*/ 3557 h 122"/>
                <a:gd name="T4" fmla="*/ 2790 w 120"/>
                <a:gd name="T5" fmla="*/ 65447 h 122"/>
                <a:gd name="T6" fmla="*/ 11158 w 120"/>
                <a:gd name="T7" fmla="*/ 85365 h 122"/>
                <a:gd name="T8" fmla="*/ 16738 w 120"/>
                <a:gd name="T9" fmla="*/ 86077 h 122"/>
                <a:gd name="T10" fmla="*/ 30686 w 120"/>
                <a:gd name="T11" fmla="*/ 76829 h 122"/>
                <a:gd name="T12" fmla="*/ 72530 w 120"/>
                <a:gd name="T13" fmla="*/ 30589 h 122"/>
                <a:gd name="T14" fmla="*/ 79504 w 120"/>
                <a:gd name="T15" fmla="*/ 10671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0" h="122">
                  <a:moveTo>
                    <a:pt x="114" y="15"/>
                  </a:moveTo>
                  <a:cubicBezTo>
                    <a:pt x="109" y="5"/>
                    <a:pt x="96" y="0"/>
                    <a:pt x="86" y="5"/>
                  </a:cubicBezTo>
                  <a:cubicBezTo>
                    <a:pt x="49" y="23"/>
                    <a:pt x="19" y="54"/>
                    <a:pt x="4" y="92"/>
                  </a:cubicBezTo>
                  <a:cubicBezTo>
                    <a:pt x="0" y="103"/>
                    <a:pt x="5" y="116"/>
                    <a:pt x="16" y="120"/>
                  </a:cubicBezTo>
                  <a:cubicBezTo>
                    <a:pt x="19" y="121"/>
                    <a:pt x="21" y="121"/>
                    <a:pt x="24" y="121"/>
                  </a:cubicBezTo>
                  <a:cubicBezTo>
                    <a:pt x="32" y="121"/>
                    <a:pt x="40" y="116"/>
                    <a:pt x="44" y="108"/>
                  </a:cubicBezTo>
                  <a:cubicBezTo>
                    <a:pt x="55" y="80"/>
                    <a:pt x="77" y="56"/>
                    <a:pt x="104" y="43"/>
                  </a:cubicBezTo>
                  <a:cubicBezTo>
                    <a:pt x="114" y="39"/>
                    <a:pt x="119" y="26"/>
                    <a:pt x="114" y="1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45" name="Freeform 216">
              <a:extLst>
                <a:ext uri="{FF2B5EF4-FFF2-40B4-BE49-F238E27FC236}">
                  <a16:creationId xmlns:a16="http://schemas.microsoft.com/office/drawing/2014/main" id="{50DF3CAB-799F-1B4A-7445-A6A6E561B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1000" y="4302125"/>
              <a:ext cx="306388" cy="492125"/>
            </a:xfrm>
            <a:custGeom>
              <a:avLst/>
              <a:gdLst>
                <a:gd name="T0" fmla="*/ 253613 w 438"/>
                <a:gd name="T1" fmla="*/ 269199 h 703"/>
                <a:gd name="T2" fmla="*/ 306157 w 438"/>
                <a:gd name="T3" fmla="*/ 154929 h 703"/>
                <a:gd name="T4" fmla="*/ 255715 w 438"/>
                <a:gd name="T5" fmla="*/ 42062 h 703"/>
                <a:gd name="T6" fmla="*/ 138016 w 438"/>
                <a:gd name="T7" fmla="*/ 4907 h 703"/>
                <a:gd name="T8" fmla="*/ 5605 w 438"/>
                <a:gd name="T9" fmla="*/ 137404 h 703"/>
                <a:gd name="T10" fmla="*/ 57448 w 438"/>
                <a:gd name="T11" fmla="*/ 269199 h 703"/>
                <a:gd name="T12" fmla="*/ 67257 w 438"/>
                <a:gd name="T13" fmla="*/ 292333 h 703"/>
                <a:gd name="T14" fmla="*/ 67257 w 438"/>
                <a:gd name="T15" fmla="*/ 323880 h 703"/>
                <a:gd name="T16" fmla="*/ 81969 w 438"/>
                <a:gd name="T17" fmla="*/ 338602 h 703"/>
                <a:gd name="T18" fmla="*/ 96681 w 438"/>
                <a:gd name="T19" fmla="*/ 323880 h 703"/>
                <a:gd name="T20" fmla="*/ 96681 w 438"/>
                <a:gd name="T21" fmla="*/ 292333 h 703"/>
                <a:gd name="T22" fmla="*/ 76364 w 438"/>
                <a:gd name="T23" fmla="*/ 246766 h 703"/>
                <a:gd name="T24" fmla="*/ 35029 w 438"/>
                <a:gd name="T25" fmla="*/ 140909 h 703"/>
                <a:gd name="T26" fmla="*/ 141519 w 438"/>
                <a:gd name="T27" fmla="*/ 34351 h 703"/>
                <a:gd name="T28" fmla="*/ 235398 w 438"/>
                <a:gd name="T29" fmla="*/ 64496 h 703"/>
                <a:gd name="T30" fmla="*/ 276032 w 438"/>
                <a:gd name="T31" fmla="*/ 154929 h 703"/>
                <a:gd name="T32" fmla="*/ 233997 w 438"/>
                <a:gd name="T33" fmla="*/ 246766 h 703"/>
                <a:gd name="T34" fmla="*/ 213680 w 438"/>
                <a:gd name="T35" fmla="*/ 293034 h 703"/>
                <a:gd name="T36" fmla="*/ 212979 w 438"/>
                <a:gd name="T37" fmla="*/ 339303 h 703"/>
                <a:gd name="T38" fmla="*/ 217183 w 438"/>
                <a:gd name="T39" fmla="*/ 350519 h 703"/>
                <a:gd name="T40" fmla="*/ 227691 w 438"/>
                <a:gd name="T41" fmla="*/ 354725 h 703"/>
                <a:gd name="T42" fmla="*/ 235398 w 438"/>
                <a:gd name="T43" fmla="*/ 362437 h 703"/>
                <a:gd name="T44" fmla="*/ 235398 w 438"/>
                <a:gd name="T45" fmla="*/ 368045 h 703"/>
                <a:gd name="T46" fmla="*/ 227691 w 438"/>
                <a:gd name="T47" fmla="*/ 375757 h 703"/>
                <a:gd name="T48" fmla="*/ 92478 w 438"/>
                <a:gd name="T49" fmla="*/ 375757 h 703"/>
                <a:gd name="T50" fmla="*/ 65155 w 438"/>
                <a:gd name="T51" fmla="*/ 403097 h 703"/>
                <a:gd name="T52" fmla="*/ 65155 w 438"/>
                <a:gd name="T53" fmla="*/ 437448 h 703"/>
                <a:gd name="T54" fmla="*/ 74262 w 438"/>
                <a:gd name="T55" fmla="*/ 460582 h 703"/>
                <a:gd name="T56" fmla="*/ 98082 w 438"/>
                <a:gd name="T57" fmla="*/ 484418 h 703"/>
                <a:gd name="T58" fmla="*/ 117699 w 438"/>
                <a:gd name="T59" fmla="*/ 492129 h 703"/>
                <a:gd name="T60" fmla="*/ 137315 w 438"/>
                <a:gd name="T61" fmla="*/ 484418 h 703"/>
                <a:gd name="T62" fmla="*/ 155531 w 438"/>
                <a:gd name="T63" fmla="*/ 466191 h 703"/>
                <a:gd name="T64" fmla="*/ 173746 w 438"/>
                <a:gd name="T65" fmla="*/ 484418 h 703"/>
                <a:gd name="T66" fmla="*/ 194063 w 438"/>
                <a:gd name="T67" fmla="*/ 492129 h 703"/>
                <a:gd name="T68" fmla="*/ 213680 w 438"/>
                <a:gd name="T69" fmla="*/ 484418 h 703"/>
                <a:gd name="T70" fmla="*/ 242404 w 438"/>
                <a:gd name="T71" fmla="*/ 455675 h 703"/>
                <a:gd name="T72" fmla="*/ 242404 w 438"/>
                <a:gd name="T73" fmla="*/ 433943 h 703"/>
                <a:gd name="T74" fmla="*/ 221386 w 438"/>
                <a:gd name="T75" fmla="*/ 433943 h 703"/>
                <a:gd name="T76" fmla="*/ 194063 w 438"/>
                <a:gd name="T77" fmla="*/ 461984 h 703"/>
                <a:gd name="T78" fmla="*/ 166740 w 438"/>
                <a:gd name="T79" fmla="*/ 434644 h 703"/>
                <a:gd name="T80" fmla="*/ 166740 w 438"/>
                <a:gd name="T81" fmla="*/ 433943 h 703"/>
                <a:gd name="T82" fmla="*/ 155531 w 438"/>
                <a:gd name="T83" fmla="*/ 429737 h 703"/>
                <a:gd name="T84" fmla="*/ 145022 w 438"/>
                <a:gd name="T85" fmla="*/ 433943 h 703"/>
                <a:gd name="T86" fmla="*/ 145022 w 438"/>
                <a:gd name="T87" fmla="*/ 434644 h 703"/>
                <a:gd name="T88" fmla="*/ 117699 w 438"/>
                <a:gd name="T89" fmla="*/ 461984 h 703"/>
                <a:gd name="T90" fmla="*/ 95981 w 438"/>
                <a:gd name="T91" fmla="*/ 439551 h 703"/>
                <a:gd name="T92" fmla="*/ 94580 w 438"/>
                <a:gd name="T93" fmla="*/ 437448 h 703"/>
                <a:gd name="T94" fmla="*/ 94580 w 438"/>
                <a:gd name="T95" fmla="*/ 405200 h 703"/>
                <a:gd name="T96" fmla="*/ 227691 w 438"/>
                <a:gd name="T97" fmla="*/ 405200 h 703"/>
                <a:gd name="T98" fmla="*/ 264823 w 438"/>
                <a:gd name="T99" fmla="*/ 368045 h 703"/>
                <a:gd name="T100" fmla="*/ 264823 w 438"/>
                <a:gd name="T101" fmla="*/ 362437 h 703"/>
                <a:gd name="T102" fmla="*/ 243104 w 438"/>
                <a:gd name="T103" fmla="*/ 328086 h 703"/>
                <a:gd name="T104" fmla="*/ 243104 w 438"/>
                <a:gd name="T105" fmla="*/ 293735 h 703"/>
                <a:gd name="T106" fmla="*/ 253613 w 438"/>
                <a:gd name="T107" fmla="*/ 269199 h 7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38" h="703">
                  <a:moveTo>
                    <a:pt x="362" y="384"/>
                  </a:moveTo>
                  <a:cubicBezTo>
                    <a:pt x="409" y="343"/>
                    <a:pt x="437" y="283"/>
                    <a:pt x="437" y="221"/>
                  </a:cubicBezTo>
                  <a:cubicBezTo>
                    <a:pt x="437" y="160"/>
                    <a:pt x="410" y="101"/>
                    <a:pt x="365" y="60"/>
                  </a:cubicBezTo>
                  <a:cubicBezTo>
                    <a:pt x="319" y="20"/>
                    <a:pt x="258" y="0"/>
                    <a:pt x="197" y="7"/>
                  </a:cubicBezTo>
                  <a:cubicBezTo>
                    <a:pt x="97" y="18"/>
                    <a:pt x="19" y="96"/>
                    <a:pt x="8" y="196"/>
                  </a:cubicBezTo>
                  <a:cubicBezTo>
                    <a:pt x="0" y="268"/>
                    <a:pt x="27" y="338"/>
                    <a:pt x="82" y="384"/>
                  </a:cubicBezTo>
                  <a:cubicBezTo>
                    <a:pt x="91" y="392"/>
                    <a:pt x="96" y="404"/>
                    <a:pt x="96" y="417"/>
                  </a:cubicBezTo>
                  <a:lnTo>
                    <a:pt x="96" y="462"/>
                  </a:lnTo>
                  <a:cubicBezTo>
                    <a:pt x="96" y="474"/>
                    <a:pt x="105" y="483"/>
                    <a:pt x="117" y="483"/>
                  </a:cubicBezTo>
                  <a:cubicBezTo>
                    <a:pt x="129" y="483"/>
                    <a:pt x="138" y="474"/>
                    <a:pt x="138" y="462"/>
                  </a:cubicBezTo>
                  <a:lnTo>
                    <a:pt x="138" y="417"/>
                  </a:lnTo>
                  <a:cubicBezTo>
                    <a:pt x="138" y="391"/>
                    <a:pt x="127" y="368"/>
                    <a:pt x="109" y="352"/>
                  </a:cubicBezTo>
                  <a:cubicBezTo>
                    <a:pt x="65" y="315"/>
                    <a:pt x="43" y="258"/>
                    <a:pt x="50" y="201"/>
                  </a:cubicBezTo>
                  <a:cubicBezTo>
                    <a:pt x="59" y="121"/>
                    <a:pt x="121" y="58"/>
                    <a:pt x="202" y="49"/>
                  </a:cubicBezTo>
                  <a:cubicBezTo>
                    <a:pt x="251" y="44"/>
                    <a:pt x="299" y="59"/>
                    <a:pt x="336" y="92"/>
                  </a:cubicBezTo>
                  <a:cubicBezTo>
                    <a:pt x="373" y="125"/>
                    <a:pt x="394" y="172"/>
                    <a:pt x="394" y="221"/>
                  </a:cubicBezTo>
                  <a:cubicBezTo>
                    <a:pt x="394" y="271"/>
                    <a:pt x="372" y="319"/>
                    <a:pt x="334" y="352"/>
                  </a:cubicBezTo>
                  <a:cubicBezTo>
                    <a:pt x="315" y="368"/>
                    <a:pt x="305" y="392"/>
                    <a:pt x="305" y="418"/>
                  </a:cubicBezTo>
                  <a:lnTo>
                    <a:pt x="304" y="484"/>
                  </a:lnTo>
                  <a:cubicBezTo>
                    <a:pt x="304" y="490"/>
                    <a:pt x="306" y="496"/>
                    <a:pt x="310" y="500"/>
                  </a:cubicBezTo>
                  <a:cubicBezTo>
                    <a:pt x="314" y="503"/>
                    <a:pt x="319" y="506"/>
                    <a:pt x="325" y="506"/>
                  </a:cubicBezTo>
                  <a:cubicBezTo>
                    <a:pt x="331" y="506"/>
                    <a:pt x="336" y="511"/>
                    <a:pt x="336" y="517"/>
                  </a:cubicBezTo>
                  <a:lnTo>
                    <a:pt x="336" y="525"/>
                  </a:lnTo>
                  <a:cubicBezTo>
                    <a:pt x="336" y="531"/>
                    <a:pt x="331" y="536"/>
                    <a:pt x="325" y="536"/>
                  </a:cubicBezTo>
                  <a:lnTo>
                    <a:pt x="132" y="536"/>
                  </a:lnTo>
                  <a:cubicBezTo>
                    <a:pt x="110" y="536"/>
                    <a:pt x="93" y="553"/>
                    <a:pt x="93" y="575"/>
                  </a:cubicBezTo>
                  <a:lnTo>
                    <a:pt x="93" y="624"/>
                  </a:lnTo>
                  <a:cubicBezTo>
                    <a:pt x="93" y="637"/>
                    <a:pt x="98" y="649"/>
                    <a:pt x="106" y="657"/>
                  </a:cubicBezTo>
                  <a:lnTo>
                    <a:pt x="140" y="691"/>
                  </a:lnTo>
                  <a:cubicBezTo>
                    <a:pt x="148" y="699"/>
                    <a:pt x="158" y="702"/>
                    <a:pt x="168" y="702"/>
                  </a:cubicBezTo>
                  <a:cubicBezTo>
                    <a:pt x="178" y="702"/>
                    <a:pt x="189" y="698"/>
                    <a:pt x="196" y="691"/>
                  </a:cubicBezTo>
                  <a:lnTo>
                    <a:pt x="222" y="665"/>
                  </a:lnTo>
                  <a:lnTo>
                    <a:pt x="248" y="691"/>
                  </a:lnTo>
                  <a:cubicBezTo>
                    <a:pt x="256" y="698"/>
                    <a:pt x="267" y="702"/>
                    <a:pt x="277" y="702"/>
                  </a:cubicBezTo>
                  <a:cubicBezTo>
                    <a:pt x="288" y="702"/>
                    <a:pt x="297" y="698"/>
                    <a:pt x="305" y="691"/>
                  </a:cubicBezTo>
                  <a:lnTo>
                    <a:pt x="346" y="650"/>
                  </a:lnTo>
                  <a:cubicBezTo>
                    <a:pt x="354" y="641"/>
                    <a:pt x="354" y="628"/>
                    <a:pt x="346" y="619"/>
                  </a:cubicBezTo>
                  <a:cubicBezTo>
                    <a:pt x="338" y="611"/>
                    <a:pt x="324" y="611"/>
                    <a:pt x="316" y="619"/>
                  </a:cubicBezTo>
                  <a:lnTo>
                    <a:pt x="277" y="659"/>
                  </a:lnTo>
                  <a:lnTo>
                    <a:pt x="238" y="620"/>
                  </a:lnTo>
                  <a:cubicBezTo>
                    <a:pt x="238" y="620"/>
                    <a:pt x="239" y="619"/>
                    <a:pt x="238" y="619"/>
                  </a:cubicBezTo>
                  <a:cubicBezTo>
                    <a:pt x="234" y="614"/>
                    <a:pt x="228" y="613"/>
                    <a:pt x="222" y="613"/>
                  </a:cubicBezTo>
                  <a:cubicBezTo>
                    <a:pt x="217" y="613"/>
                    <a:pt x="211" y="614"/>
                    <a:pt x="207" y="619"/>
                  </a:cubicBezTo>
                  <a:cubicBezTo>
                    <a:pt x="207" y="619"/>
                    <a:pt x="207" y="620"/>
                    <a:pt x="207" y="620"/>
                  </a:cubicBezTo>
                  <a:lnTo>
                    <a:pt x="168" y="659"/>
                  </a:lnTo>
                  <a:lnTo>
                    <a:pt x="137" y="627"/>
                  </a:lnTo>
                  <a:cubicBezTo>
                    <a:pt x="136" y="626"/>
                    <a:pt x="135" y="625"/>
                    <a:pt x="135" y="624"/>
                  </a:cubicBezTo>
                  <a:lnTo>
                    <a:pt x="135" y="578"/>
                  </a:lnTo>
                  <a:lnTo>
                    <a:pt x="325" y="578"/>
                  </a:lnTo>
                  <a:cubicBezTo>
                    <a:pt x="355" y="578"/>
                    <a:pt x="378" y="554"/>
                    <a:pt x="378" y="525"/>
                  </a:cubicBezTo>
                  <a:lnTo>
                    <a:pt x="378" y="517"/>
                  </a:lnTo>
                  <a:cubicBezTo>
                    <a:pt x="378" y="495"/>
                    <a:pt x="365" y="477"/>
                    <a:pt x="347" y="468"/>
                  </a:cubicBezTo>
                  <a:lnTo>
                    <a:pt x="347" y="419"/>
                  </a:lnTo>
                  <a:cubicBezTo>
                    <a:pt x="347" y="404"/>
                    <a:pt x="352" y="392"/>
                    <a:pt x="362" y="38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46" name="Freeform 217">
              <a:extLst>
                <a:ext uri="{FF2B5EF4-FFF2-40B4-BE49-F238E27FC236}">
                  <a16:creationId xmlns:a16="http://schemas.microsoft.com/office/drawing/2014/main" id="{203680E4-C034-86C0-0C7B-DFBCA2A8C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3875" y="4178300"/>
              <a:ext cx="30163" cy="104775"/>
            </a:xfrm>
            <a:custGeom>
              <a:avLst/>
              <a:gdLst>
                <a:gd name="T0" fmla="*/ 14794 w 44"/>
                <a:gd name="T1" fmla="*/ 104673 h 148"/>
                <a:gd name="T2" fmla="*/ 30292 w 44"/>
                <a:gd name="T3" fmla="*/ 89720 h 148"/>
                <a:gd name="T4" fmla="*/ 30292 w 44"/>
                <a:gd name="T5" fmla="*/ 14953 h 148"/>
                <a:gd name="T6" fmla="*/ 14794 w 44"/>
                <a:gd name="T7" fmla="*/ 0 h 148"/>
                <a:gd name="T8" fmla="*/ 0 w 44"/>
                <a:gd name="T9" fmla="*/ 14953 h 148"/>
                <a:gd name="T10" fmla="*/ 0 w 44"/>
                <a:gd name="T11" fmla="*/ 89720 h 148"/>
                <a:gd name="T12" fmla="*/ 14794 w 44"/>
                <a:gd name="T13" fmla="*/ 104673 h 1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148">
                  <a:moveTo>
                    <a:pt x="21" y="147"/>
                  </a:moveTo>
                  <a:cubicBezTo>
                    <a:pt x="33" y="147"/>
                    <a:pt x="43" y="138"/>
                    <a:pt x="43" y="126"/>
                  </a:cubicBezTo>
                  <a:lnTo>
                    <a:pt x="43" y="21"/>
                  </a:lnTo>
                  <a:cubicBezTo>
                    <a:pt x="43" y="9"/>
                    <a:pt x="33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lnTo>
                    <a:pt x="0" y="126"/>
                  </a:lnTo>
                  <a:cubicBezTo>
                    <a:pt x="0" y="138"/>
                    <a:pt x="10" y="147"/>
                    <a:pt x="21" y="14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47" name="Freeform 218">
              <a:extLst>
                <a:ext uri="{FF2B5EF4-FFF2-40B4-BE49-F238E27FC236}">
                  <a16:creationId xmlns:a16="http://schemas.microsoft.com/office/drawing/2014/main" id="{5A4647C2-5DD5-0C40-C6D3-67C034D50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6438" y="4459288"/>
              <a:ext cx="104775" cy="31750"/>
            </a:xfrm>
            <a:custGeom>
              <a:avLst/>
              <a:gdLst>
                <a:gd name="T0" fmla="*/ 89825 w 149"/>
                <a:gd name="T1" fmla="*/ 0 h 44"/>
                <a:gd name="T2" fmla="*/ 15560 w 149"/>
                <a:gd name="T3" fmla="*/ 0 h 44"/>
                <a:gd name="T4" fmla="*/ 0 w 149"/>
                <a:gd name="T5" fmla="*/ 14794 h 44"/>
                <a:gd name="T6" fmla="*/ 15560 w 149"/>
                <a:gd name="T7" fmla="*/ 30292 h 44"/>
                <a:gd name="T8" fmla="*/ 89825 w 149"/>
                <a:gd name="T9" fmla="*/ 30292 h 44"/>
                <a:gd name="T10" fmla="*/ 104678 w 149"/>
                <a:gd name="T11" fmla="*/ 14794 h 44"/>
                <a:gd name="T12" fmla="*/ 89825 w 149"/>
                <a:gd name="T13" fmla="*/ 0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44">
                  <a:moveTo>
                    <a:pt x="127" y="0"/>
                  </a:moveTo>
                  <a:lnTo>
                    <a:pt x="22" y="0"/>
                  </a:lnTo>
                  <a:cubicBezTo>
                    <a:pt x="10" y="0"/>
                    <a:pt x="0" y="10"/>
                    <a:pt x="0" y="21"/>
                  </a:cubicBezTo>
                  <a:cubicBezTo>
                    <a:pt x="0" y="33"/>
                    <a:pt x="10" y="43"/>
                    <a:pt x="22" y="43"/>
                  </a:cubicBezTo>
                  <a:lnTo>
                    <a:pt x="127" y="43"/>
                  </a:lnTo>
                  <a:cubicBezTo>
                    <a:pt x="138" y="43"/>
                    <a:pt x="148" y="33"/>
                    <a:pt x="148" y="21"/>
                  </a:cubicBezTo>
                  <a:cubicBezTo>
                    <a:pt x="148" y="10"/>
                    <a:pt x="138" y="0"/>
                    <a:pt x="12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48" name="Freeform 219">
              <a:extLst>
                <a:ext uri="{FF2B5EF4-FFF2-40B4-BE49-F238E27FC236}">
                  <a16:creationId xmlns:a16="http://schemas.microsoft.com/office/drawing/2014/main" id="{BD880A19-CAAC-CFEF-48C4-CB0DEBD6B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3525" y="4459288"/>
              <a:ext cx="104775" cy="31750"/>
            </a:xfrm>
            <a:custGeom>
              <a:avLst/>
              <a:gdLst>
                <a:gd name="T0" fmla="*/ 104673 w 148"/>
                <a:gd name="T1" fmla="*/ 14794 h 44"/>
                <a:gd name="T2" fmla="*/ 89720 w 148"/>
                <a:gd name="T3" fmla="*/ 0 h 44"/>
                <a:gd name="T4" fmla="*/ 14953 w 148"/>
                <a:gd name="T5" fmla="*/ 0 h 44"/>
                <a:gd name="T6" fmla="*/ 0 w 148"/>
                <a:gd name="T7" fmla="*/ 14794 h 44"/>
                <a:gd name="T8" fmla="*/ 14953 w 148"/>
                <a:gd name="T9" fmla="*/ 30292 h 44"/>
                <a:gd name="T10" fmla="*/ 89720 w 148"/>
                <a:gd name="T11" fmla="*/ 30292 h 44"/>
                <a:gd name="T12" fmla="*/ 104673 w 148"/>
                <a:gd name="T13" fmla="*/ 14794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44">
                  <a:moveTo>
                    <a:pt x="147" y="21"/>
                  </a:moveTo>
                  <a:cubicBezTo>
                    <a:pt x="147" y="10"/>
                    <a:pt x="138" y="0"/>
                    <a:pt x="126" y="0"/>
                  </a:cubicBezTo>
                  <a:lnTo>
                    <a:pt x="21" y="0"/>
                  </a:lnTo>
                  <a:cubicBezTo>
                    <a:pt x="9" y="0"/>
                    <a:pt x="0" y="10"/>
                    <a:pt x="0" y="21"/>
                  </a:cubicBezTo>
                  <a:cubicBezTo>
                    <a:pt x="0" y="33"/>
                    <a:pt x="10" y="43"/>
                    <a:pt x="21" y="43"/>
                  </a:cubicBezTo>
                  <a:lnTo>
                    <a:pt x="126" y="43"/>
                  </a:lnTo>
                  <a:cubicBezTo>
                    <a:pt x="138" y="43"/>
                    <a:pt x="147" y="33"/>
                    <a:pt x="147" y="2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49" name="Freeform 220">
              <a:extLst>
                <a:ext uri="{FF2B5EF4-FFF2-40B4-BE49-F238E27FC236}">
                  <a16:creationId xmlns:a16="http://schemas.microsoft.com/office/drawing/2014/main" id="{BF64241A-5315-8507-ECE6-2C08CAAAE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5163" y="4264025"/>
              <a:ext cx="87312" cy="84138"/>
            </a:xfrm>
            <a:custGeom>
              <a:avLst/>
              <a:gdLst>
                <a:gd name="T0" fmla="*/ 16362 w 122"/>
                <a:gd name="T1" fmla="*/ 82991 h 120"/>
                <a:gd name="T2" fmla="*/ 27032 w 122"/>
                <a:gd name="T3" fmla="*/ 78806 h 120"/>
                <a:gd name="T4" fmla="*/ 80386 w 122"/>
                <a:gd name="T5" fmla="*/ 27199 h 120"/>
                <a:gd name="T6" fmla="*/ 80386 w 122"/>
                <a:gd name="T7" fmla="*/ 6277 h 120"/>
                <a:gd name="T8" fmla="*/ 59044 w 122"/>
                <a:gd name="T9" fmla="*/ 6277 h 120"/>
                <a:gd name="T10" fmla="*/ 5691 w 122"/>
                <a:gd name="T11" fmla="*/ 57187 h 120"/>
                <a:gd name="T12" fmla="*/ 5691 w 122"/>
                <a:gd name="T13" fmla="*/ 78109 h 120"/>
                <a:gd name="T14" fmla="*/ 16362 w 122"/>
                <a:gd name="T15" fmla="*/ 82991 h 1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20">
                  <a:moveTo>
                    <a:pt x="23" y="119"/>
                  </a:moveTo>
                  <a:cubicBezTo>
                    <a:pt x="29" y="119"/>
                    <a:pt x="34" y="117"/>
                    <a:pt x="38" y="113"/>
                  </a:cubicBezTo>
                  <a:lnTo>
                    <a:pt x="113" y="39"/>
                  </a:lnTo>
                  <a:cubicBezTo>
                    <a:pt x="121" y="31"/>
                    <a:pt x="121" y="17"/>
                    <a:pt x="113" y="9"/>
                  </a:cubicBezTo>
                  <a:cubicBezTo>
                    <a:pt x="105" y="0"/>
                    <a:pt x="91" y="0"/>
                    <a:pt x="83" y="9"/>
                  </a:cubicBezTo>
                  <a:lnTo>
                    <a:pt x="8" y="82"/>
                  </a:lnTo>
                  <a:cubicBezTo>
                    <a:pt x="0" y="90"/>
                    <a:pt x="0" y="104"/>
                    <a:pt x="8" y="112"/>
                  </a:cubicBezTo>
                  <a:cubicBezTo>
                    <a:pt x="12" y="117"/>
                    <a:pt x="18" y="119"/>
                    <a:pt x="23" y="1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50" name="Freeform 221">
              <a:extLst>
                <a:ext uri="{FF2B5EF4-FFF2-40B4-BE49-F238E27FC236}">
                  <a16:creationId xmlns:a16="http://schemas.microsoft.com/office/drawing/2014/main" id="{8FB81E25-B36D-2C10-9D2B-9F4E7A416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6550" y="4589463"/>
              <a:ext cx="87313" cy="84137"/>
            </a:xfrm>
            <a:custGeom>
              <a:avLst/>
              <a:gdLst>
                <a:gd name="T0" fmla="*/ 59044 w 122"/>
                <a:gd name="T1" fmla="*/ 5626 h 119"/>
                <a:gd name="T2" fmla="*/ 5691 w 122"/>
                <a:gd name="T3" fmla="*/ 57668 h 119"/>
                <a:gd name="T4" fmla="*/ 5691 w 122"/>
                <a:gd name="T5" fmla="*/ 78766 h 119"/>
                <a:gd name="T6" fmla="*/ 16362 w 122"/>
                <a:gd name="T7" fmla="*/ 82986 h 119"/>
                <a:gd name="T8" fmla="*/ 27032 w 122"/>
                <a:gd name="T9" fmla="*/ 78766 h 119"/>
                <a:gd name="T10" fmla="*/ 80386 w 122"/>
                <a:gd name="T11" fmla="*/ 26724 h 119"/>
                <a:gd name="T12" fmla="*/ 80386 w 122"/>
                <a:gd name="T13" fmla="*/ 5626 h 119"/>
                <a:gd name="T14" fmla="*/ 59044 w 122"/>
                <a:gd name="T15" fmla="*/ 562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19">
                  <a:moveTo>
                    <a:pt x="83" y="8"/>
                  </a:moveTo>
                  <a:lnTo>
                    <a:pt x="8" y="82"/>
                  </a:lnTo>
                  <a:cubicBezTo>
                    <a:pt x="0" y="90"/>
                    <a:pt x="0" y="103"/>
                    <a:pt x="8" y="112"/>
                  </a:cubicBezTo>
                  <a:cubicBezTo>
                    <a:pt x="12" y="116"/>
                    <a:pt x="17" y="118"/>
                    <a:pt x="23" y="118"/>
                  </a:cubicBezTo>
                  <a:cubicBezTo>
                    <a:pt x="28" y="118"/>
                    <a:pt x="34" y="116"/>
                    <a:pt x="38" y="112"/>
                  </a:cubicBezTo>
                  <a:lnTo>
                    <a:pt x="113" y="38"/>
                  </a:lnTo>
                  <a:cubicBezTo>
                    <a:pt x="121" y="30"/>
                    <a:pt x="121" y="16"/>
                    <a:pt x="113" y="8"/>
                  </a:cubicBezTo>
                  <a:cubicBezTo>
                    <a:pt x="105" y="0"/>
                    <a:pt x="91" y="0"/>
                    <a:pt x="83" y="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51" name="Freeform 222">
              <a:extLst>
                <a:ext uri="{FF2B5EF4-FFF2-40B4-BE49-F238E27FC236}">
                  <a16:creationId xmlns:a16="http://schemas.microsoft.com/office/drawing/2014/main" id="{E38A042B-8D3F-C2E2-4D26-0BC04D740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6550" y="4264025"/>
              <a:ext cx="87313" cy="84138"/>
            </a:xfrm>
            <a:custGeom>
              <a:avLst/>
              <a:gdLst>
                <a:gd name="T0" fmla="*/ 59044 w 122"/>
                <a:gd name="T1" fmla="*/ 78765 h 119"/>
                <a:gd name="T2" fmla="*/ 69715 w 122"/>
                <a:gd name="T3" fmla="*/ 82985 h 119"/>
                <a:gd name="T4" fmla="*/ 80386 w 122"/>
                <a:gd name="T5" fmla="*/ 78765 h 119"/>
                <a:gd name="T6" fmla="*/ 80386 w 122"/>
                <a:gd name="T7" fmla="*/ 57667 h 119"/>
                <a:gd name="T8" fmla="*/ 27032 w 122"/>
                <a:gd name="T9" fmla="*/ 5626 h 119"/>
                <a:gd name="T10" fmla="*/ 5691 w 122"/>
                <a:gd name="T11" fmla="*/ 5626 h 119"/>
                <a:gd name="T12" fmla="*/ 5691 w 122"/>
                <a:gd name="T13" fmla="*/ 26724 h 119"/>
                <a:gd name="T14" fmla="*/ 59044 w 122"/>
                <a:gd name="T15" fmla="*/ 78765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19">
                  <a:moveTo>
                    <a:pt x="83" y="112"/>
                  </a:moveTo>
                  <a:cubicBezTo>
                    <a:pt x="87" y="116"/>
                    <a:pt x="93" y="118"/>
                    <a:pt x="98" y="118"/>
                  </a:cubicBezTo>
                  <a:cubicBezTo>
                    <a:pt x="104" y="118"/>
                    <a:pt x="109" y="116"/>
                    <a:pt x="113" y="112"/>
                  </a:cubicBezTo>
                  <a:cubicBezTo>
                    <a:pt x="121" y="103"/>
                    <a:pt x="121" y="90"/>
                    <a:pt x="113" y="82"/>
                  </a:cubicBezTo>
                  <a:lnTo>
                    <a:pt x="38" y="8"/>
                  </a:lnTo>
                  <a:cubicBezTo>
                    <a:pt x="29" y="0"/>
                    <a:pt x="16" y="0"/>
                    <a:pt x="8" y="8"/>
                  </a:cubicBezTo>
                  <a:cubicBezTo>
                    <a:pt x="0" y="17"/>
                    <a:pt x="0" y="30"/>
                    <a:pt x="8" y="38"/>
                  </a:cubicBezTo>
                  <a:lnTo>
                    <a:pt x="83" y="1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52" name="Freeform 223">
              <a:extLst>
                <a:ext uri="{FF2B5EF4-FFF2-40B4-BE49-F238E27FC236}">
                  <a16:creationId xmlns:a16="http://schemas.microsoft.com/office/drawing/2014/main" id="{5EEEA3BF-C807-64E1-C4BE-7BA0F9909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5163" y="4589463"/>
              <a:ext cx="87312" cy="84137"/>
            </a:xfrm>
            <a:custGeom>
              <a:avLst/>
              <a:gdLst>
                <a:gd name="T0" fmla="*/ 27032 w 122"/>
                <a:gd name="T1" fmla="*/ 5626 h 119"/>
                <a:gd name="T2" fmla="*/ 5691 w 122"/>
                <a:gd name="T3" fmla="*/ 5626 h 119"/>
                <a:gd name="T4" fmla="*/ 5691 w 122"/>
                <a:gd name="T5" fmla="*/ 26724 h 119"/>
                <a:gd name="T6" fmla="*/ 59044 w 122"/>
                <a:gd name="T7" fmla="*/ 78766 h 119"/>
                <a:gd name="T8" fmla="*/ 69715 w 122"/>
                <a:gd name="T9" fmla="*/ 82986 h 119"/>
                <a:gd name="T10" fmla="*/ 80386 w 122"/>
                <a:gd name="T11" fmla="*/ 78766 h 119"/>
                <a:gd name="T12" fmla="*/ 80386 w 122"/>
                <a:gd name="T13" fmla="*/ 57668 h 119"/>
                <a:gd name="T14" fmla="*/ 27032 w 122"/>
                <a:gd name="T15" fmla="*/ 562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2" h="119">
                  <a:moveTo>
                    <a:pt x="38" y="8"/>
                  </a:moveTo>
                  <a:cubicBezTo>
                    <a:pt x="30" y="0"/>
                    <a:pt x="16" y="0"/>
                    <a:pt x="8" y="8"/>
                  </a:cubicBezTo>
                  <a:cubicBezTo>
                    <a:pt x="0" y="17"/>
                    <a:pt x="0" y="30"/>
                    <a:pt x="8" y="38"/>
                  </a:cubicBezTo>
                  <a:lnTo>
                    <a:pt x="83" y="112"/>
                  </a:lnTo>
                  <a:cubicBezTo>
                    <a:pt x="87" y="116"/>
                    <a:pt x="93" y="118"/>
                    <a:pt x="98" y="118"/>
                  </a:cubicBezTo>
                  <a:cubicBezTo>
                    <a:pt x="103" y="118"/>
                    <a:pt x="109" y="116"/>
                    <a:pt x="113" y="112"/>
                  </a:cubicBezTo>
                  <a:cubicBezTo>
                    <a:pt x="121" y="104"/>
                    <a:pt x="121" y="90"/>
                    <a:pt x="113" y="82"/>
                  </a:cubicBezTo>
                  <a:lnTo>
                    <a:pt x="38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</p:grpSp>
      <p:grpSp>
        <p:nvGrpSpPr>
          <p:cNvPr id="53" name="Groupe 41">
            <a:extLst>
              <a:ext uri="{FF2B5EF4-FFF2-40B4-BE49-F238E27FC236}">
                <a16:creationId xmlns:a16="http://schemas.microsoft.com/office/drawing/2014/main" id="{1FA0BA88-1AA0-06A4-D976-D2CFD443C85D}"/>
              </a:ext>
            </a:extLst>
          </p:cNvPr>
          <p:cNvGrpSpPr>
            <a:grpSpLocks noChangeAspect="1"/>
          </p:cNvGrpSpPr>
          <p:nvPr/>
        </p:nvGrpSpPr>
        <p:grpSpPr>
          <a:xfrm>
            <a:off x="3506243" y="3580419"/>
            <a:ext cx="337758" cy="241746"/>
            <a:chOff x="8896350" y="2692400"/>
            <a:chExt cx="625475" cy="447675"/>
          </a:xfrm>
          <a:solidFill>
            <a:schemeClr val="bg1"/>
          </a:solidFill>
        </p:grpSpPr>
        <p:sp>
          <p:nvSpPr>
            <p:cNvPr id="54" name="Freeform 162">
              <a:extLst>
                <a:ext uri="{FF2B5EF4-FFF2-40B4-BE49-F238E27FC236}">
                  <a16:creationId xmlns:a16="http://schemas.microsoft.com/office/drawing/2014/main" id="{BBB58E12-F8B0-A0B7-D04D-3E1C6A17A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1300" y="2692400"/>
              <a:ext cx="161925" cy="198438"/>
            </a:xfrm>
            <a:custGeom>
              <a:avLst/>
              <a:gdLst>
                <a:gd name="T0" fmla="*/ 79888 w 230"/>
                <a:gd name="T1" fmla="*/ 197669 h 282"/>
                <a:gd name="T2" fmla="*/ 160476 w 230"/>
                <a:gd name="T3" fmla="*/ 117476 h 282"/>
                <a:gd name="T4" fmla="*/ 160476 w 230"/>
                <a:gd name="T5" fmla="*/ 80193 h 282"/>
                <a:gd name="T6" fmla="*/ 79888 w 230"/>
                <a:gd name="T7" fmla="*/ 0 h 282"/>
                <a:gd name="T8" fmla="*/ 0 w 230"/>
                <a:gd name="T9" fmla="*/ 80193 h 282"/>
                <a:gd name="T10" fmla="*/ 0 w 230"/>
                <a:gd name="T11" fmla="*/ 117476 h 282"/>
                <a:gd name="T12" fmla="*/ 79888 w 230"/>
                <a:gd name="T13" fmla="*/ 197669 h 282"/>
                <a:gd name="T14" fmla="*/ 29432 w 230"/>
                <a:gd name="T15" fmla="*/ 80193 h 282"/>
                <a:gd name="T16" fmla="*/ 79888 w 230"/>
                <a:gd name="T17" fmla="*/ 29545 h 282"/>
                <a:gd name="T18" fmla="*/ 130343 w 230"/>
                <a:gd name="T19" fmla="*/ 80193 h 282"/>
                <a:gd name="T20" fmla="*/ 130343 w 230"/>
                <a:gd name="T21" fmla="*/ 117476 h 282"/>
                <a:gd name="T22" fmla="*/ 79888 w 230"/>
                <a:gd name="T23" fmla="*/ 168124 h 282"/>
                <a:gd name="T24" fmla="*/ 29432 w 230"/>
                <a:gd name="T25" fmla="*/ 117476 h 282"/>
                <a:gd name="T26" fmla="*/ 29432 w 230"/>
                <a:gd name="T27" fmla="*/ 80193 h 2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0" h="282">
                  <a:moveTo>
                    <a:pt x="114" y="281"/>
                  </a:moveTo>
                  <a:cubicBezTo>
                    <a:pt x="178" y="281"/>
                    <a:pt x="229" y="230"/>
                    <a:pt x="229" y="167"/>
                  </a:cubicBezTo>
                  <a:lnTo>
                    <a:pt x="229" y="114"/>
                  </a:lnTo>
                  <a:cubicBezTo>
                    <a:pt x="229" y="51"/>
                    <a:pt x="177" y="0"/>
                    <a:pt x="114" y="0"/>
                  </a:cubicBezTo>
                  <a:cubicBezTo>
                    <a:pt x="50" y="0"/>
                    <a:pt x="0" y="51"/>
                    <a:pt x="0" y="114"/>
                  </a:cubicBezTo>
                  <a:lnTo>
                    <a:pt x="0" y="167"/>
                  </a:lnTo>
                  <a:cubicBezTo>
                    <a:pt x="0" y="230"/>
                    <a:pt x="51" y="281"/>
                    <a:pt x="114" y="281"/>
                  </a:cubicBezTo>
                  <a:close/>
                  <a:moveTo>
                    <a:pt x="42" y="114"/>
                  </a:moveTo>
                  <a:cubicBezTo>
                    <a:pt x="42" y="74"/>
                    <a:pt x="74" y="42"/>
                    <a:pt x="114" y="42"/>
                  </a:cubicBezTo>
                  <a:cubicBezTo>
                    <a:pt x="153" y="42"/>
                    <a:pt x="186" y="74"/>
                    <a:pt x="186" y="114"/>
                  </a:cubicBezTo>
                  <a:lnTo>
                    <a:pt x="186" y="167"/>
                  </a:lnTo>
                  <a:cubicBezTo>
                    <a:pt x="186" y="207"/>
                    <a:pt x="154" y="239"/>
                    <a:pt x="114" y="239"/>
                  </a:cubicBezTo>
                  <a:cubicBezTo>
                    <a:pt x="75" y="239"/>
                    <a:pt x="42" y="207"/>
                    <a:pt x="42" y="167"/>
                  </a:cubicBezTo>
                  <a:lnTo>
                    <a:pt x="42" y="1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55" name="Freeform 163">
              <a:extLst>
                <a:ext uri="{FF2B5EF4-FFF2-40B4-BE49-F238E27FC236}">
                  <a16:creationId xmlns:a16="http://schemas.microsoft.com/office/drawing/2014/main" id="{4381C614-A0C8-45B5-B73F-3A9781E5E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5563" y="2733675"/>
              <a:ext cx="149225" cy="182563"/>
            </a:xfrm>
            <a:custGeom>
              <a:avLst/>
              <a:gdLst>
                <a:gd name="T0" fmla="*/ 74390 w 212"/>
                <a:gd name="T1" fmla="*/ 182171 h 260"/>
                <a:gd name="T2" fmla="*/ 148077 w 212"/>
                <a:gd name="T3" fmla="*/ 107614 h 260"/>
                <a:gd name="T4" fmla="*/ 148077 w 212"/>
                <a:gd name="T5" fmla="*/ 73853 h 260"/>
                <a:gd name="T6" fmla="*/ 74390 w 212"/>
                <a:gd name="T7" fmla="*/ 0 h 260"/>
                <a:gd name="T8" fmla="*/ 0 w 212"/>
                <a:gd name="T9" fmla="*/ 73853 h 260"/>
                <a:gd name="T10" fmla="*/ 0 w 212"/>
                <a:gd name="T11" fmla="*/ 107614 h 260"/>
                <a:gd name="T12" fmla="*/ 74390 w 212"/>
                <a:gd name="T13" fmla="*/ 182171 h 260"/>
                <a:gd name="T14" fmla="*/ 30177 w 212"/>
                <a:gd name="T15" fmla="*/ 74556 h 260"/>
                <a:gd name="T16" fmla="*/ 74390 w 212"/>
                <a:gd name="T17" fmla="*/ 30245 h 260"/>
                <a:gd name="T18" fmla="*/ 118602 w 212"/>
                <a:gd name="T19" fmla="*/ 74556 h 260"/>
                <a:gd name="T20" fmla="*/ 118602 w 212"/>
                <a:gd name="T21" fmla="*/ 107614 h 260"/>
                <a:gd name="T22" fmla="*/ 74390 w 212"/>
                <a:gd name="T23" fmla="*/ 151926 h 260"/>
                <a:gd name="T24" fmla="*/ 30177 w 212"/>
                <a:gd name="T25" fmla="*/ 107614 h 260"/>
                <a:gd name="T26" fmla="*/ 30177 w 212"/>
                <a:gd name="T27" fmla="*/ 74556 h 2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2" h="260">
                  <a:moveTo>
                    <a:pt x="106" y="259"/>
                  </a:moveTo>
                  <a:cubicBezTo>
                    <a:pt x="164" y="259"/>
                    <a:pt x="211" y="211"/>
                    <a:pt x="211" y="153"/>
                  </a:cubicBezTo>
                  <a:lnTo>
                    <a:pt x="211" y="105"/>
                  </a:lnTo>
                  <a:cubicBezTo>
                    <a:pt x="211" y="47"/>
                    <a:pt x="164" y="0"/>
                    <a:pt x="106" y="0"/>
                  </a:cubicBezTo>
                  <a:cubicBezTo>
                    <a:pt x="48" y="0"/>
                    <a:pt x="0" y="47"/>
                    <a:pt x="0" y="105"/>
                  </a:cubicBezTo>
                  <a:lnTo>
                    <a:pt x="0" y="153"/>
                  </a:lnTo>
                  <a:cubicBezTo>
                    <a:pt x="0" y="212"/>
                    <a:pt x="48" y="259"/>
                    <a:pt x="106" y="259"/>
                  </a:cubicBezTo>
                  <a:close/>
                  <a:moveTo>
                    <a:pt x="43" y="106"/>
                  </a:moveTo>
                  <a:cubicBezTo>
                    <a:pt x="43" y="71"/>
                    <a:pt x="71" y="43"/>
                    <a:pt x="106" y="43"/>
                  </a:cubicBezTo>
                  <a:cubicBezTo>
                    <a:pt x="141" y="43"/>
                    <a:pt x="169" y="71"/>
                    <a:pt x="169" y="106"/>
                  </a:cubicBezTo>
                  <a:lnTo>
                    <a:pt x="169" y="153"/>
                  </a:lnTo>
                  <a:cubicBezTo>
                    <a:pt x="169" y="188"/>
                    <a:pt x="141" y="216"/>
                    <a:pt x="106" y="216"/>
                  </a:cubicBezTo>
                  <a:cubicBezTo>
                    <a:pt x="71" y="216"/>
                    <a:pt x="43" y="188"/>
                    <a:pt x="43" y="153"/>
                  </a:cubicBezTo>
                  <a:lnTo>
                    <a:pt x="43" y="10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56" name="Freeform 164">
              <a:extLst>
                <a:ext uri="{FF2B5EF4-FFF2-40B4-BE49-F238E27FC236}">
                  <a16:creationId xmlns:a16="http://schemas.microsoft.com/office/drawing/2014/main" id="{F55B0082-2302-837A-B334-42B3697FA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6350" y="2935288"/>
              <a:ext cx="188913" cy="204787"/>
            </a:xfrm>
            <a:custGeom>
              <a:avLst/>
              <a:gdLst>
                <a:gd name="T0" fmla="*/ 184841 w 268"/>
                <a:gd name="T1" fmla="*/ 31146 h 289"/>
                <a:gd name="T2" fmla="*/ 177081 w 268"/>
                <a:gd name="T3" fmla="*/ 10618 h 289"/>
                <a:gd name="T4" fmla="*/ 126285 w 268"/>
                <a:gd name="T5" fmla="*/ 0 h 289"/>
                <a:gd name="T6" fmla="*/ 0 w 268"/>
                <a:gd name="T7" fmla="*/ 126707 h 289"/>
                <a:gd name="T8" fmla="*/ 0 w 268"/>
                <a:gd name="T9" fmla="*/ 188998 h 289"/>
                <a:gd name="T10" fmla="*/ 15521 w 268"/>
                <a:gd name="T11" fmla="*/ 203863 h 289"/>
                <a:gd name="T12" fmla="*/ 112175 w 268"/>
                <a:gd name="T13" fmla="*/ 203863 h 289"/>
                <a:gd name="T14" fmla="*/ 126990 w 268"/>
                <a:gd name="T15" fmla="*/ 188998 h 289"/>
                <a:gd name="T16" fmla="*/ 112175 w 268"/>
                <a:gd name="T17" fmla="*/ 174133 h 289"/>
                <a:gd name="T18" fmla="*/ 30337 w 268"/>
                <a:gd name="T19" fmla="*/ 174133 h 289"/>
                <a:gd name="T20" fmla="*/ 30337 w 268"/>
                <a:gd name="T21" fmla="*/ 126707 h 289"/>
                <a:gd name="T22" fmla="*/ 126285 w 268"/>
                <a:gd name="T23" fmla="*/ 29730 h 289"/>
                <a:gd name="T24" fmla="*/ 165087 w 268"/>
                <a:gd name="T25" fmla="*/ 38224 h 289"/>
                <a:gd name="T26" fmla="*/ 184841 w 268"/>
                <a:gd name="T27" fmla="*/ 31146 h 2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8" h="289">
                  <a:moveTo>
                    <a:pt x="262" y="44"/>
                  </a:moveTo>
                  <a:cubicBezTo>
                    <a:pt x="267" y="33"/>
                    <a:pt x="262" y="20"/>
                    <a:pt x="251" y="15"/>
                  </a:cubicBezTo>
                  <a:cubicBezTo>
                    <a:pt x="228" y="5"/>
                    <a:pt x="204" y="0"/>
                    <a:pt x="179" y="0"/>
                  </a:cubicBezTo>
                  <a:cubicBezTo>
                    <a:pt x="80" y="0"/>
                    <a:pt x="0" y="80"/>
                    <a:pt x="0" y="179"/>
                  </a:cubicBezTo>
                  <a:lnTo>
                    <a:pt x="0" y="267"/>
                  </a:lnTo>
                  <a:cubicBezTo>
                    <a:pt x="0" y="279"/>
                    <a:pt x="10" y="288"/>
                    <a:pt x="22" y="288"/>
                  </a:cubicBezTo>
                  <a:lnTo>
                    <a:pt x="159" y="288"/>
                  </a:lnTo>
                  <a:cubicBezTo>
                    <a:pt x="171" y="288"/>
                    <a:pt x="180" y="278"/>
                    <a:pt x="180" y="267"/>
                  </a:cubicBezTo>
                  <a:cubicBezTo>
                    <a:pt x="180" y="255"/>
                    <a:pt x="171" y="246"/>
                    <a:pt x="159" y="246"/>
                  </a:cubicBezTo>
                  <a:lnTo>
                    <a:pt x="43" y="246"/>
                  </a:lnTo>
                  <a:lnTo>
                    <a:pt x="43" y="179"/>
                  </a:lnTo>
                  <a:cubicBezTo>
                    <a:pt x="43" y="103"/>
                    <a:pt x="104" y="42"/>
                    <a:pt x="179" y="42"/>
                  </a:cubicBezTo>
                  <a:cubicBezTo>
                    <a:pt x="198" y="42"/>
                    <a:pt x="217" y="46"/>
                    <a:pt x="234" y="54"/>
                  </a:cubicBezTo>
                  <a:cubicBezTo>
                    <a:pt x="244" y="59"/>
                    <a:pt x="257" y="54"/>
                    <a:pt x="262" y="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57" name="Freeform 165">
              <a:extLst>
                <a:ext uri="{FF2B5EF4-FFF2-40B4-BE49-F238E27FC236}">
                  <a16:creationId xmlns:a16="http://schemas.microsoft.com/office/drawing/2014/main" id="{083F2A7A-1022-0389-B349-7F1163608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3388" y="2733675"/>
              <a:ext cx="149225" cy="182563"/>
            </a:xfrm>
            <a:custGeom>
              <a:avLst/>
              <a:gdLst>
                <a:gd name="T0" fmla="*/ 73688 w 212"/>
                <a:gd name="T1" fmla="*/ 182171 h 260"/>
                <a:gd name="T2" fmla="*/ 148077 w 212"/>
                <a:gd name="T3" fmla="*/ 107614 h 260"/>
                <a:gd name="T4" fmla="*/ 148077 w 212"/>
                <a:gd name="T5" fmla="*/ 73853 h 260"/>
                <a:gd name="T6" fmla="*/ 73688 w 212"/>
                <a:gd name="T7" fmla="*/ 0 h 260"/>
                <a:gd name="T8" fmla="*/ 0 w 212"/>
                <a:gd name="T9" fmla="*/ 73853 h 260"/>
                <a:gd name="T10" fmla="*/ 0 w 212"/>
                <a:gd name="T11" fmla="*/ 107614 h 260"/>
                <a:gd name="T12" fmla="*/ 73688 w 212"/>
                <a:gd name="T13" fmla="*/ 182171 h 260"/>
                <a:gd name="T14" fmla="*/ 29475 w 212"/>
                <a:gd name="T15" fmla="*/ 74556 h 260"/>
                <a:gd name="T16" fmla="*/ 73688 w 212"/>
                <a:gd name="T17" fmla="*/ 30245 h 260"/>
                <a:gd name="T18" fmla="*/ 117900 w 212"/>
                <a:gd name="T19" fmla="*/ 74556 h 260"/>
                <a:gd name="T20" fmla="*/ 117900 w 212"/>
                <a:gd name="T21" fmla="*/ 107614 h 260"/>
                <a:gd name="T22" fmla="*/ 73688 w 212"/>
                <a:gd name="T23" fmla="*/ 151926 h 260"/>
                <a:gd name="T24" fmla="*/ 29475 w 212"/>
                <a:gd name="T25" fmla="*/ 107614 h 260"/>
                <a:gd name="T26" fmla="*/ 29475 w 212"/>
                <a:gd name="T27" fmla="*/ 74556 h 2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2" h="260">
                  <a:moveTo>
                    <a:pt x="105" y="259"/>
                  </a:moveTo>
                  <a:cubicBezTo>
                    <a:pt x="163" y="259"/>
                    <a:pt x="211" y="211"/>
                    <a:pt x="211" y="153"/>
                  </a:cubicBezTo>
                  <a:lnTo>
                    <a:pt x="211" y="105"/>
                  </a:lnTo>
                  <a:cubicBezTo>
                    <a:pt x="211" y="47"/>
                    <a:pt x="163" y="0"/>
                    <a:pt x="105" y="0"/>
                  </a:cubicBezTo>
                  <a:cubicBezTo>
                    <a:pt x="47" y="0"/>
                    <a:pt x="0" y="47"/>
                    <a:pt x="0" y="105"/>
                  </a:cubicBezTo>
                  <a:lnTo>
                    <a:pt x="0" y="153"/>
                  </a:lnTo>
                  <a:cubicBezTo>
                    <a:pt x="0" y="212"/>
                    <a:pt x="47" y="259"/>
                    <a:pt x="105" y="259"/>
                  </a:cubicBezTo>
                  <a:close/>
                  <a:moveTo>
                    <a:pt x="42" y="106"/>
                  </a:moveTo>
                  <a:cubicBezTo>
                    <a:pt x="42" y="71"/>
                    <a:pt x="70" y="43"/>
                    <a:pt x="105" y="43"/>
                  </a:cubicBezTo>
                  <a:cubicBezTo>
                    <a:pt x="140" y="43"/>
                    <a:pt x="168" y="71"/>
                    <a:pt x="168" y="106"/>
                  </a:cubicBezTo>
                  <a:lnTo>
                    <a:pt x="168" y="153"/>
                  </a:lnTo>
                  <a:cubicBezTo>
                    <a:pt x="168" y="188"/>
                    <a:pt x="140" y="216"/>
                    <a:pt x="105" y="216"/>
                  </a:cubicBezTo>
                  <a:cubicBezTo>
                    <a:pt x="70" y="216"/>
                    <a:pt x="42" y="188"/>
                    <a:pt x="42" y="153"/>
                  </a:cubicBezTo>
                  <a:lnTo>
                    <a:pt x="42" y="10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  <p:sp>
          <p:nvSpPr>
            <p:cNvPr id="58" name="Freeform 166">
              <a:extLst>
                <a:ext uri="{FF2B5EF4-FFF2-40B4-BE49-F238E27FC236}">
                  <a16:creationId xmlns:a16="http://schemas.microsoft.com/office/drawing/2014/main" id="{90C984B7-A3B0-4848-DFB4-B323AE258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563" y="2916238"/>
              <a:ext cx="449262" cy="223837"/>
            </a:xfrm>
            <a:custGeom>
              <a:avLst/>
              <a:gdLst>
                <a:gd name="T0" fmla="*/ 323229 w 641"/>
                <a:gd name="T1" fmla="*/ 19068 h 316"/>
                <a:gd name="T2" fmla="*/ 241896 w 641"/>
                <a:gd name="T3" fmla="*/ 50142 h 316"/>
                <a:gd name="T4" fmla="*/ 136724 w 641"/>
                <a:gd name="T5" fmla="*/ 0 h 316"/>
                <a:gd name="T6" fmla="*/ 0 w 641"/>
                <a:gd name="T7" fmla="*/ 137714 h 316"/>
                <a:gd name="T8" fmla="*/ 0 w 641"/>
                <a:gd name="T9" fmla="*/ 206925 h 316"/>
                <a:gd name="T10" fmla="*/ 14724 w 641"/>
                <a:gd name="T11" fmla="*/ 221756 h 316"/>
                <a:gd name="T12" fmla="*/ 29448 w 641"/>
                <a:gd name="T13" fmla="*/ 206925 h 316"/>
                <a:gd name="T14" fmla="*/ 29448 w 641"/>
                <a:gd name="T15" fmla="*/ 137714 h 316"/>
                <a:gd name="T16" fmla="*/ 136724 w 641"/>
                <a:gd name="T17" fmla="*/ 30368 h 316"/>
                <a:gd name="T18" fmla="*/ 243298 w 641"/>
                <a:gd name="T19" fmla="*/ 137714 h 316"/>
                <a:gd name="T20" fmla="*/ 243298 w 641"/>
                <a:gd name="T21" fmla="*/ 206925 h 316"/>
                <a:gd name="T22" fmla="*/ 258022 w 641"/>
                <a:gd name="T23" fmla="*/ 221756 h 316"/>
                <a:gd name="T24" fmla="*/ 272746 w 641"/>
                <a:gd name="T25" fmla="*/ 206925 h 316"/>
                <a:gd name="T26" fmla="*/ 272746 w 641"/>
                <a:gd name="T27" fmla="*/ 137714 h 316"/>
                <a:gd name="T28" fmla="*/ 258022 w 641"/>
                <a:gd name="T29" fmla="*/ 74860 h 316"/>
                <a:gd name="T30" fmla="*/ 322527 w 641"/>
                <a:gd name="T31" fmla="*/ 48730 h 316"/>
                <a:gd name="T32" fmla="*/ 417883 w 641"/>
                <a:gd name="T33" fmla="*/ 145483 h 316"/>
                <a:gd name="T34" fmla="*/ 417883 w 641"/>
                <a:gd name="T35" fmla="*/ 192800 h 316"/>
                <a:gd name="T36" fmla="*/ 335849 w 641"/>
                <a:gd name="T37" fmla="*/ 192800 h 316"/>
                <a:gd name="T38" fmla="*/ 321125 w 641"/>
                <a:gd name="T39" fmla="*/ 207631 h 316"/>
                <a:gd name="T40" fmla="*/ 335849 w 641"/>
                <a:gd name="T41" fmla="*/ 222462 h 316"/>
                <a:gd name="T42" fmla="*/ 433309 w 641"/>
                <a:gd name="T43" fmla="*/ 222462 h 316"/>
                <a:gd name="T44" fmla="*/ 448033 w 641"/>
                <a:gd name="T45" fmla="*/ 207631 h 316"/>
                <a:gd name="T46" fmla="*/ 448033 w 641"/>
                <a:gd name="T47" fmla="*/ 145483 h 316"/>
                <a:gd name="T48" fmla="*/ 323229 w 641"/>
                <a:gd name="T49" fmla="*/ 19068 h 31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41" h="316">
                  <a:moveTo>
                    <a:pt x="461" y="27"/>
                  </a:moveTo>
                  <a:cubicBezTo>
                    <a:pt x="418" y="27"/>
                    <a:pt x="377" y="43"/>
                    <a:pt x="345" y="71"/>
                  </a:cubicBezTo>
                  <a:cubicBezTo>
                    <a:pt x="309" y="28"/>
                    <a:pt x="255" y="0"/>
                    <a:pt x="195" y="0"/>
                  </a:cubicBezTo>
                  <a:cubicBezTo>
                    <a:pt x="87" y="0"/>
                    <a:pt x="0" y="88"/>
                    <a:pt x="0" y="195"/>
                  </a:cubicBezTo>
                  <a:lnTo>
                    <a:pt x="0" y="293"/>
                  </a:lnTo>
                  <a:cubicBezTo>
                    <a:pt x="0" y="305"/>
                    <a:pt x="10" y="314"/>
                    <a:pt x="21" y="314"/>
                  </a:cubicBezTo>
                  <a:cubicBezTo>
                    <a:pt x="33" y="314"/>
                    <a:pt x="42" y="305"/>
                    <a:pt x="42" y="293"/>
                  </a:cubicBezTo>
                  <a:lnTo>
                    <a:pt x="42" y="195"/>
                  </a:lnTo>
                  <a:cubicBezTo>
                    <a:pt x="42" y="111"/>
                    <a:pt x="111" y="43"/>
                    <a:pt x="195" y="43"/>
                  </a:cubicBezTo>
                  <a:cubicBezTo>
                    <a:pt x="279" y="43"/>
                    <a:pt x="347" y="111"/>
                    <a:pt x="347" y="195"/>
                  </a:cubicBezTo>
                  <a:lnTo>
                    <a:pt x="347" y="293"/>
                  </a:lnTo>
                  <a:cubicBezTo>
                    <a:pt x="347" y="305"/>
                    <a:pt x="357" y="314"/>
                    <a:pt x="368" y="314"/>
                  </a:cubicBezTo>
                  <a:cubicBezTo>
                    <a:pt x="380" y="314"/>
                    <a:pt x="389" y="305"/>
                    <a:pt x="389" y="293"/>
                  </a:cubicBezTo>
                  <a:lnTo>
                    <a:pt x="389" y="195"/>
                  </a:lnTo>
                  <a:cubicBezTo>
                    <a:pt x="389" y="163"/>
                    <a:pt x="382" y="133"/>
                    <a:pt x="368" y="106"/>
                  </a:cubicBezTo>
                  <a:cubicBezTo>
                    <a:pt x="393" y="83"/>
                    <a:pt x="426" y="69"/>
                    <a:pt x="460" y="69"/>
                  </a:cubicBezTo>
                  <a:cubicBezTo>
                    <a:pt x="535" y="69"/>
                    <a:pt x="596" y="130"/>
                    <a:pt x="596" y="206"/>
                  </a:cubicBezTo>
                  <a:lnTo>
                    <a:pt x="596" y="273"/>
                  </a:lnTo>
                  <a:lnTo>
                    <a:pt x="479" y="273"/>
                  </a:lnTo>
                  <a:cubicBezTo>
                    <a:pt x="467" y="273"/>
                    <a:pt x="458" y="282"/>
                    <a:pt x="458" y="294"/>
                  </a:cubicBezTo>
                  <a:cubicBezTo>
                    <a:pt x="458" y="305"/>
                    <a:pt x="468" y="315"/>
                    <a:pt x="479" y="315"/>
                  </a:cubicBezTo>
                  <a:lnTo>
                    <a:pt x="618" y="315"/>
                  </a:lnTo>
                  <a:cubicBezTo>
                    <a:pt x="630" y="315"/>
                    <a:pt x="639" y="306"/>
                    <a:pt x="639" y="294"/>
                  </a:cubicBezTo>
                  <a:lnTo>
                    <a:pt x="639" y="206"/>
                  </a:lnTo>
                  <a:cubicBezTo>
                    <a:pt x="640" y="107"/>
                    <a:pt x="560" y="27"/>
                    <a:pt x="461" y="2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en-US" sz="1800" dirty="0"/>
            </a:p>
          </p:txBody>
        </p:sp>
      </p:grp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9EE5B178-E61E-4E9F-F1C6-C6F6528CCAA1}"/>
              </a:ext>
            </a:extLst>
          </p:cNvPr>
          <p:cNvCxnSpPr>
            <a:cxnSpLocks/>
          </p:cNvCxnSpPr>
          <p:nvPr/>
        </p:nvCxnSpPr>
        <p:spPr>
          <a:xfrm>
            <a:off x="6082748" y="898456"/>
            <a:ext cx="0" cy="3585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BC12E9-D841-9F3B-6ADB-18CD474E43F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97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4784FD-BF3D-4298-9D25-038281A00E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1" indent="0">
              <a:buNone/>
            </a:pPr>
            <a:endParaRPr lang="en-US" noProof="0" dirty="0"/>
          </a:p>
          <a:p>
            <a:pPr marL="0" lvl="1" indent="0">
              <a:buNone/>
            </a:pPr>
            <a:endParaRPr lang="en-US" noProof="0" dirty="0"/>
          </a:p>
          <a:p>
            <a:pPr lvl="2"/>
            <a:endParaRPr lang="en-US" noProof="0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6386FB85-5000-7344-8C90-3483C545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společnosti - v České Republice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19E7D7-B7B0-5248-4B3C-B73D6668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29" y="634839"/>
            <a:ext cx="2874552" cy="11938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24B2BE5-D666-1B58-9FB6-4A208E8F8E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05"/>
          <a:stretch/>
        </p:blipFill>
        <p:spPr>
          <a:xfrm>
            <a:off x="1516721" y="2135779"/>
            <a:ext cx="5842367" cy="2085975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9D7EF2-B993-6445-4F1E-78F10089E2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9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8F3D201-B9B4-C5FC-D9AD-FBF2054A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0" t="3456" r="2110" b="2717"/>
          <a:stretch/>
        </p:blipFill>
        <p:spPr>
          <a:xfrm>
            <a:off x="-25402" y="0"/>
            <a:ext cx="9253621" cy="514349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6C6250-6DC6-904C-0D04-6081BE85D99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5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B7614F-3130-46D0-82A4-D29EB7288D8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484256" y="4816180"/>
            <a:ext cx="2895600" cy="123111"/>
          </a:xfrm>
        </p:spPr>
        <p:txBody>
          <a:bodyPr/>
          <a:lstStyle/>
          <a:p>
            <a:r>
              <a:rPr lang="en-GB"/>
              <a:t>Červený Kohout 2026</a:t>
            </a:r>
            <a:endParaRPr lang="en-GB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1070310-9845-436C-8035-9A1C19EC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27702"/>
            <a:ext cx="8429051" cy="307777"/>
          </a:xfrm>
        </p:spPr>
        <p:txBody>
          <a:bodyPr/>
          <a:lstStyle/>
          <a:p>
            <a:r>
              <a:rPr lang="cs-CZ" noProof="0" dirty="0"/>
              <a:t>Desky </a:t>
            </a:r>
            <a:r>
              <a:rPr lang="cs-CZ" noProof="0" dirty="0" err="1"/>
              <a:t>rigips</a:t>
            </a:r>
            <a:r>
              <a:rPr lang="cs-CZ" noProof="0" dirty="0"/>
              <a:t> pro dřevostavby</a:t>
            </a:r>
            <a:endParaRPr lang="en-US" noProof="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34784FD-BF3D-4298-9D25-038281A00E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266244" y="1073300"/>
            <a:ext cx="2227223" cy="3536315"/>
          </a:xfrm>
        </p:spPr>
        <p:txBody>
          <a:bodyPr/>
          <a:lstStyle/>
          <a:p>
            <a:pPr lvl="0"/>
            <a:r>
              <a:rPr lang="cs-CZ" dirty="0"/>
              <a:t>RigiStabil</a:t>
            </a:r>
            <a:endParaRPr lang="en-US" noProof="0" dirty="0"/>
          </a:p>
          <a:p>
            <a:pPr lvl="1"/>
            <a:r>
              <a:rPr lang="cs-CZ" dirty="0"/>
              <a:t>Sádrokartonová konstrukční deska</a:t>
            </a:r>
            <a:endParaRPr lang="en-US" noProof="0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A6BEF8F-8952-4D20-B8B7-5A5CEF84C5F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Sádra</a:t>
            </a:r>
          </a:p>
          <a:p>
            <a:r>
              <a:rPr lang="cs-CZ" noProof="0" dirty="0"/>
              <a:t>Papír</a:t>
            </a:r>
          </a:p>
          <a:p>
            <a:r>
              <a:rPr lang="cs-CZ" dirty="0"/>
              <a:t>Skelné vlákno</a:t>
            </a:r>
          </a:p>
          <a:p>
            <a:r>
              <a:rPr lang="cs-CZ" noProof="0" dirty="0"/>
              <a:t>Voda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F9B823-8152-48A3-B425-14AB7B85593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Sádra</a:t>
            </a:r>
          </a:p>
          <a:p>
            <a:r>
              <a:rPr lang="cs-CZ" noProof="0" dirty="0"/>
              <a:t>Papírové vlákno</a:t>
            </a:r>
          </a:p>
          <a:p>
            <a:r>
              <a:rPr lang="cs-CZ" dirty="0"/>
              <a:t>Voda</a:t>
            </a:r>
            <a:endParaRPr lang="en-US" noProof="0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E2A545DD-CEC3-42C7-87BB-E8C5F1D8531C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2"/>
          <a:srcRect l="8981" r="8981"/>
          <a:stretch/>
        </p:blipFill>
        <p:spPr>
          <a:xfrm>
            <a:off x="352425" y="1076325"/>
            <a:ext cx="1648661" cy="1689092"/>
          </a:xfr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95E4100-F0D9-4222-881A-BC1E6FA7EB0C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3"/>
          <a:srcRect l="8981" r="8981"/>
          <a:stretch/>
        </p:blipFill>
        <p:spPr>
          <a:xfrm>
            <a:off x="7143905" y="1076325"/>
            <a:ext cx="1648661" cy="1689092"/>
          </a:xfrm>
        </p:spPr>
      </p:pic>
      <p:sp>
        <p:nvSpPr>
          <p:cNvPr id="12" name="Espace réservé du texte 17">
            <a:extLst>
              <a:ext uri="{FF2B5EF4-FFF2-40B4-BE49-F238E27FC236}">
                <a16:creationId xmlns:a16="http://schemas.microsoft.com/office/drawing/2014/main" id="{CCEC9A32-9C3F-44DB-BF20-A91E42184B12}"/>
              </a:ext>
            </a:extLst>
          </p:cNvPr>
          <p:cNvSpPr txBox="1">
            <a:spLocks/>
          </p:cNvSpPr>
          <p:nvPr/>
        </p:nvSpPr>
        <p:spPr>
          <a:xfrm>
            <a:off x="4572000" y="1073300"/>
            <a:ext cx="2517845" cy="3536315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>
            <a:lvl1pPr marL="180975" marR="0" indent="-180975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700" b="0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marR="0" indent="-1778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●"/>
              <a:tabLst/>
              <a:defRPr sz="1500" b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lang="fr-FR" sz="1300" kern="1200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60000" marR="0" indent="-1143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 baseline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60000" marR="0" indent="-115200" algn="l" defTabSz="9143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3600" marR="0" indent="-139700" algn="l" defTabSz="9143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●"/>
              <a:tabLst/>
              <a:defRPr sz="13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/>
              <a:t>Rigidur</a:t>
            </a:r>
            <a:endParaRPr lang="en-US" dirty="0"/>
          </a:p>
          <a:p>
            <a:pPr lvl="1"/>
            <a:r>
              <a:rPr lang="cs-CZ" dirty="0"/>
              <a:t>Homogenní sádrovláknitá konstrukční deska</a:t>
            </a:r>
            <a:endParaRPr lang="en-US" dirty="0"/>
          </a:p>
        </p:txBody>
      </p:sp>
      <p:pic>
        <p:nvPicPr>
          <p:cNvPr id="14" name="Espace réservé pour une image  16">
            <a:extLst>
              <a:ext uri="{FF2B5EF4-FFF2-40B4-BE49-F238E27FC236}">
                <a16:creationId xmlns:a16="http://schemas.microsoft.com/office/drawing/2014/main" id="{E381915E-7C59-45CD-8335-B416A9A7B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70" b="10570"/>
          <a:stretch/>
        </p:blipFill>
        <p:spPr>
          <a:xfrm>
            <a:off x="2424146" y="2258055"/>
            <a:ext cx="4295707" cy="2258383"/>
          </a:xfrm>
          <a:prstGeom prst="roundRect">
            <a:avLst>
              <a:gd name="adj" fmla="val 6817"/>
            </a:avLst>
          </a:prstGeom>
          <a:effectLst>
            <a:outerShdw blurRad="50800" dist="50800" dir="12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24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9596841-ABD8-E6FF-7FE5-86213A0BA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Statika – spolupráce UCEEB ČVUT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FDC911-F460-4AA9-F90B-DDFDFDBD231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09BECC1-9581-5DE9-C20D-4BEB9D14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/>
              <a:t>Rigistabil</a:t>
            </a:r>
            <a:r>
              <a:rPr lang="cs-CZ" noProof="0" dirty="0"/>
              <a:t> lokální výroba světového formátu</a:t>
            </a:r>
            <a:endParaRPr lang="cs-CZ" dirty="0"/>
          </a:p>
        </p:txBody>
      </p:sp>
      <p:pic>
        <p:nvPicPr>
          <p:cNvPr id="7" name="Espace réservé pour une image  8">
            <a:extLst>
              <a:ext uri="{FF2B5EF4-FFF2-40B4-BE49-F238E27FC236}">
                <a16:creationId xmlns:a16="http://schemas.microsoft.com/office/drawing/2014/main" id="{21365FD0-89FB-1357-FED3-C6726924C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8" r="537"/>
          <a:stretch/>
        </p:blipFill>
        <p:spPr>
          <a:xfrm>
            <a:off x="360000" y="1119375"/>
            <a:ext cx="4186750" cy="3212910"/>
          </a:xfrm>
          <a:prstGeom prst="roundRect">
            <a:avLst>
              <a:gd name="adj" fmla="val 6817"/>
            </a:avLst>
          </a:prstGeom>
        </p:spPr>
      </p:pic>
      <p:pic>
        <p:nvPicPr>
          <p:cNvPr id="8" name="Espace réservé pour une image  8">
            <a:extLst>
              <a:ext uri="{FF2B5EF4-FFF2-40B4-BE49-F238E27FC236}">
                <a16:creationId xmlns:a16="http://schemas.microsoft.com/office/drawing/2014/main" id="{9E841530-D76B-6CDA-B20D-1458DD7BB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9" r="7409" b="7282"/>
          <a:stretch/>
        </p:blipFill>
        <p:spPr>
          <a:xfrm>
            <a:off x="4616372" y="1119375"/>
            <a:ext cx="4186750" cy="3212910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55974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9596841-ABD8-E6FF-7FE5-86213A0BA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Statika – spolupráce UCEEB ČVUT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FDC911-F460-4AA9-F90B-DDFDFDBD231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Červený Kohout 2026</a:t>
            </a:r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09BECC1-9581-5DE9-C20D-4BEB9D14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/>
              <a:t>Rigistabil</a:t>
            </a:r>
            <a:r>
              <a:rPr lang="cs-CZ" noProof="0" dirty="0"/>
              <a:t> lokální výroba světového formátu</a:t>
            </a:r>
            <a:endParaRPr lang="cs-CZ" dirty="0"/>
          </a:p>
        </p:txBody>
      </p:sp>
      <p:pic>
        <p:nvPicPr>
          <p:cNvPr id="10" name="Espace réservé pour une image  8">
            <a:extLst>
              <a:ext uri="{FF2B5EF4-FFF2-40B4-BE49-F238E27FC236}">
                <a16:creationId xmlns:a16="http://schemas.microsoft.com/office/drawing/2014/main" id="{A9C64EBE-D161-FECE-06D0-F40A506BE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" r="1110"/>
          <a:stretch/>
        </p:blipFill>
        <p:spPr>
          <a:xfrm>
            <a:off x="306592" y="1249394"/>
            <a:ext cx="3847895" cy="2952873"/>
          </a:xfrm>
          <a:prstGeom prst="roundRect">
            <a:avLst>
              <a:gd name="adj" fmla="val 6817"/>
            </a:avLst>
          </a:prstGeom>
          <a:solidFill>
            <a:schemeClr val="bg1">
              <a:lumMod val="95000"/>
            </a:schemeClr>
          </a:solidFill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D55491E-8D65-4FF1-B33B-6C09A7491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097" y="1249394"/>
            <a:ext cx="4429311" cy="2952873"/>
          </a:xfrm>
          <a:prstGeom prst="roundRect">
            <a:avLst>
              <a:gd name="adj" fmla="val 6817"/>
            </a:avLst>
          </a:prstGeom>
        </p:spPr>
      </p:pic>
    </p:spTree>
    <p:extLst>
      <p:ext uri="{BB962C8B-B14F-4D97-AF65-F5344CB8AC3E}">
        <p14:creationId xmlns:p14="http://schemas.microsoft.com/office/powerpoint/2010/main" val="102375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noProof="0" dirty="0"/>
              <a:t>Požární odolnost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4"/>
          </p:nvPr>
        </p:nvSpPr>
        <p:spPr>
          <a:xfrm>
            <a:off x="484256" y="4753355"/>
            <a:ext cx="5571104" cy="246221"/>
          </a:xfrm>
        </p:spPr>
        <p:txBody>
          <a:bodyPr/>
          <a:lstStyle/>
          <a:p>
            <a:r>
              <a:rPr lang="cs-CZ"/>
              <a:t>Červený Kohout 2026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</p:spPr>
        <p:txBody>
          <a:bodyPr/>
          <a:lstStyle/>
          <a:p>
            <a:r>
              <a:rPr lang="cs-CZ" noProof="0" dirty="0" err="1"/>
              <a:t>Rigistabil</a:t>
            </a:r>
            <a:r>
              <a:rPr lang="cs-CZ" noProof="0" dirty="0"/>
              <a:t> lokální výroba světového formátu</a:t>
            </a:r>
            <a:endParaRPr lang="en-US" noProof="0" dirty="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390B684D-81E0-46FB-987E-6B02B6AA4F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0000" y="1073300"/>
            <a:ext cx="7675290" cy="3536315"/>
          </a:xfrm>
        </p:spPr>
        <p:txBody>
          <a:bodyPr/>
          <a:lstStyle/>
          <a:p>
            <a:r>
              <a:rPr lang="cs-CZ" noProof="0" dirty="0"/>
              <a:t>Od roku 2012 desítky požárních zkoušek </a:t>
            </a:r>
            <a:endParaRPr lang="cs-CZ" dirty="0"/>
          </a:p>
          <a:p>
            <a:r>
              <a:rPr lang="cs-CZ" dirty="0"/>
              <a:t>Vše podle ČSN a EN</a:t>
            </a:r>
            <a:endParaRPr lang="cs-CZ" noProof="0" dirty="0"/>
          </a:p>
          <a:p>
            <a:r>
              <a:rPr lang="cs-CZ" dirty="0"/>
              <a:t>Spolupráce s </a:t>
            </a:r>
            <a:r>
              <a:rPr lang="cs-CZ" dirty="0" err="1"/>
              <a:t>Pavus</a:t>
            </a:r>
            <a:r>
              <a:rPr lang="cs-CZ" dirty="0"/>
              <a:t> i </a:t>
            </a:r>
            <a:r>
              <a:rPr lang="cs-CZ" dirty="0" err="1"/>
              <a:t>Fires</a:t>
            </a:r>
            <a:endParaRPr lang="cs-CZ" dirty="0"/>
          </a:p>
          <a:p>
            <a:r>
              <a:rPr lang="cs-CZ" dirty="0"/>
              <a:t>UCEEB + ČVUT + PAVUS</a:t>
            </a:r>
          </a:p>
        </p:txBody>
      </p:sp>
      <p:pic>
        <p:nvPicPr>
          <p:cNvPr id="2" name="Obrázek 1" descr="Obsah obrázku budova, plyn, území, trouba&#10;&#10;Popis byl vytvořen automaticky">
            <a:extLst>
              <a:ext uri="{FF2B5EF4-FFF2-40B4-BE49-F238E27FC236}">
                <a16:creationId xmlns:a16="http://schemas.microsoft.com/office/drawing/2014/main" id="{A6224D6B-4EB9-8C94-0691-3E0F39B6F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971" y="2539104"/>
            <a:ext cx="2644056" cy="1983042"/>
          </a:xfrm>
          <a:prstGeom prst="roundRect">
            <a:avLst/>
          </a:prstGeom>
        </p:spPr>
      </p:pic>
      <p:pic>
        <p:nvPicPr>
          <p:cNvPr id="5" name="Obrázek 4" descr="Obsah obrázku území, umění, beton, venku&#10;&#10;Popis byl vytvořen automaticky">
            <a:extLst>
              <a:ext uri="{FF2B5EF4-FFF2-40B4-BE49-F238E27FC236}">
                <a16:creationId xmlns:a16="http://schemas.microsoft.com/office/drawing/2014/main" id="{18E95969-1E38-1472-ED80-2ADEEAC3E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71" y="2539105"/>
            <a:ext cx="2644056" cy="1983042"/>
          </a:xfrm>
          <a:prstGeom prst="roundRect">
            <a:avLst/>
          </a:prstGeom>
        </p:spPr>
      </p:pic>
      <p:pic>
        <p:nvPicPr>
          <p:cNvPr id="8" name="Obrázek 7" descr="Obsah obrázku venku, území, Kompozitní materiál, plyn&#10;&#10;Popis byl vytvořen automaticky">
            <a:extLst>
              <a:ext uri="{FF2B5EF4-FFF2-40B4-BE49-F238E27FC236}">
                <a16:creationId xmlns:a16="http://schemas.microsoft.com/office/drawing/2014/main" id="{92EEF51D-EB60-9664-46DF-701638141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174" y="697051"/>
            <a:ext cx="2898291" cy="38643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Obdélník, Paralelní, design&#10;&#10;Popis byl vytvořen automaticky">
            <a:extLst>
              <a:ext uri="{FF2B5EF4-FFF2-40B4-BE49-F238E27FC236}">
                <a16:creationId xmlns:a16="http://schemas.microsoft.com/office/drawing/2014/main" id="{673A58A7-B63A-2747-3F7C-2EFF93B2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169" y="3153430"/>
            <a:ext cx="1373511" cy="17652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D9860B-327B-B7C5-6F3D-8D9F0B55D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51" y="1856935"/>
            <a:ext cx="2084113" cy="1361755"/>
          </a:xfrm>
          <a:prstGeom prst="rect">
            <a:avLst/>
          </a:prstGeom>
        </p:spPr>
      </p:pic>
      <p:pic>
        <p:nvPicPr>
          <p:cNvPr id="11" name="Obrázek 10" descr="Obsah obrázku Obdélník, dům&#10;&#10;Popis byl vytvořen automaticky">
            <a:extLst>
              <a:ext uri="{FF2B5EF4-FFF2-40B4-BE49-F238E27FC236}">
                <a16:creationId xmlns:a16="http://schemas.microsoft.com/office/drawing/2014/main" id="{915772DC-CC36-D004-18E0-33B0BA7C0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65" y="3360690"/>
            <a:ext cx="1677266" cy="163887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80C48FC-CA5F-8A17-E6A0-427B696B2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07" y="2104292"/>
            <a:ext cx="1411126" cy="14503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A7F50AE-4FC0-F441-AE16-209B61DB4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31" y="700513"/>
            <a:ext cx="1519034" cy="14693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352F8EB-6E42-1EA3-BE5A-2646232AE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65" y="3441585"/>
            <a:ext cx="1549932" cy="1477088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noProof="0" dirty="0"/>
              <a:t>Skladby</a:t>
            </a:r>
            <a:endParaRPr lang="en-US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4"/>
          </p:nvPr>
        </p:nvSpPr>
        <p:spPr>
          <a:xfrm>
            <a:off x="484256" y="4753355"/>
            <a:ext cx="5571104" cy="246221"/>
          </a:xfrm>
        </p:spPr>
        <p:txBody>
          <a:bodyPr/>
          <a:lstStyle/>
          <a:p>
            <a:r>
              <a:rPr lang="cs-CZ"/>
              <a:t>Červený Kohout 2026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60000" y="327702"/>
            <a:ext cx="7973764" cy="307777"/>
          </a:xfrm>
        </p:spPr>
        <p:txBody>
          <a:bodyPr/>
          <a:lstStyle/>
          <a:p>
            <a:r>
              <a:rPr lang="cs-CZ" noProof="0" dirty="0" err="1"/>
              <a:t>Rigistabil</a:t>
            </a:r>
            <a:r>
              <a:rPr lang="cs-CZ" noProof="0" dirty="0"/>
              <a:t> lokální výroba světového formátu</a:t>
            </a:r>
            <a:endParaRPr lang="en-US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CCC0B9-53AD-5B9D-04BB-22C48BAEE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465" y="2011670"/>
            <a:ext cx="1440813" cy="1408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9B18B9B-2E08-D9E7-9298-2D4D0D1288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9789" y="614807"/>
            <a:ext cx="1401586" cy="143520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70DCA50-07CF-9AFB-FD5D-A9CA59123D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5009" y="668684"/>
            <a:ext cx="1956638" cy="13071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255CDF2-1EC3-CBAF-2120-0E99CBE518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6966" y="3407288"/>
            <a:ext cx="1631475" cy="145564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DE2DF41-E784-8FCD-3C18-E0114958EC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1004" y="3446385"/>
            <a:ext cx="1625417" cy="115384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56A2645-BB81-92C0-B22A-DAE467DF61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7184" y="2011670"/>
            <a:ext cx="2080433" cy="143662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5BEF213-C830-927F-AA00-884426DF0E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55939" y="580189"/>
            <a:ext cx="2172333" cy="14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905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0847ed77d3d7422e8a70e44db2bab4dcd978"/>
</p:tagLst>
</file>

<file path=ppt/theme/theme1.xml><?xml version="1.0" encoding="utf-8"?>
<a:theme xmlns:a="http://schemas.openxmlformats.org/drawingml/2006/main" name="6_Thème Office">
  <a:themeElements>
    <a:clrScheme name="Placo-2022">
      <a:dk1>
        <a:srgbClr val="625C59"/>
      </a:dk1>
      <a:lt1>
        <a:srgbClr val="FFFFFF"/>
      </a:lt1>
      <a:dk2>
        <a:srgbClr val="005EB8"/>
      </a:dk2>
      <a:lt2>
        <a:srgbClr val="000000"/>
      </a:lt2>
      <a:accent1>
        <a:srgbClr val="005EB8"/>
      </a:accent1>
      <a:accent2>
        <a:srgbClr val="E5531A"/>
      </a:accent2>
      <a:accent3>
        <a:srgbClr val="00D2D2"/>
      </a:accent3>
      <a:accent4>
        <a:srgbClr val="219CDC"/>
      </a:accent4>
      <a:accent5>
        <a:srgbClr val="CE1431"/>
      </a:accent5>
      <a:accent6>
        <a:srgbClr val="8FAD15"/>
      </a:accent6>
      <a:hlink>
        <a:srgbClr val="000000"/>
      </a:hlink>
      <a:folHlink>
        <a:srgbClr val="219CDC"/>
      </a:folHlink>
    </a:clrScheme>
    <a:fontScheme name="Iso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7_Thème Office">
  <a:themeElements>
    <a:clrScheme name="Placo-2022">
      <a:dk1>
        <a:srgbClr val="625C59"/>
      </a:dk1>
      <a:lt1>
        <a:srgbClr val="FFFFFF"/>
      </a:lt1>
      <a:dk2>
        <a:srgbClr val="005EB8"/>
      </a:dk2>
      <a:lt2>
        <a:srgbClr val="000000"/>
      </a:lt2>
      <a:accent1>
        <a:srgbClr val="005EB8"/>
      </a:accent1>
      <a:accent2>
        <a:srgbClr val="E5531A"/>
      </a:accent2>
      <a:accent3>
        <a:srgbClr val="00D2D2"/>
      </a:accent3>
      <a:accent4>
        <a:srgbClr val="219CDC"/>
      </a:accent4>
      <a:accent5>
        <a:srgbClr val="CE1431"/>
      </a:accent5>
      <a:accent6>
        <a:srgbClr val="8FAD15"/>
      </a:accent6>
      <a:hlink>
        <a:srgbClr val="000000"/>
      </a:hlink>
      <a:folHlink>
        <a:srgbClr val="219CDC"/>
      </a:folHlink>
    </a:clrScheme>
    <a:fontScheme name="Iso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8_Thème Office">
  <a:themeElements>
    <a:clrScheme name="Placo-2022">
      <a:dk1>
        <a:srgbClr val="625C59"/>
      </a:dk1>
      <a:lt1>
        <a:srgbClr val="FFFFFF"/>
      </a:lt1>
      <a:dk2>
        <a:srgbClr val="005EB8"/>
      </a:dk2>
      <a:lt2>
        <a:srgbClr val="000000"/>
      </a:lt2>
      <a:accent1>
        <a:srgbClr val="005EB8"/>
      </a:accent1>
      <a:accent2>
        <a:srgbClr val="E5531A"/>
      </a:accent2>
      <a:accent3>
        <a:srgbClr val="00D2D2"/>
      </a:accent3>
      <a:accent4>
        <a:srgbClr val="219CDC"/>
      </a:accent4>
      <a:accent5>
        <a:srgbClr val="CE1431"/>
      </a:accent5>
      <a:accent6>
        <a:srgbClr val="8FAD15"/>
      </a:accent6>
      <a:hlink>
        <a:srgbClr val="000000"/>
      </a:hlink>
      <a:folHlink>
        <a:srgbClr val="219CDC"/>
      </a:folHlink>
    </a:clrScheme>
    <a:fontScheme name="Iso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6bafa9-090c-4f0b-80ff-83457b46d585" xsi:nil="true"/>
    <lcf76f155ced4ddcb4097134ff3c332f xmlns="bac19a71-fa7f-4e96-acb4-dc849b593dc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792C3EA5013C409ED846454C0F5BBA" ma:contentTypeVersion="15" ma:contentTypeDescription="Vytvoří nový dokument" ma:contentTypeScope="" ma:versionID="9ebd15051d24456848feabed29b86bc1">
  <xsd:schema xmlns:xsd="http://www.w3.org/2001/XMLSchema" xmlns:xs="http://www.w3.org/2001/XMLSchema" xmlns:p="http://schemas.microsoft.com/office/2006/metadata/properties" xmlns:ns2="bac19a71-fa7f-4e96-acb4-dc849b593dc9" xmlns:ns3="336bafa9-090c-4f0b-80ff-83457b46d585" targetNamespace="http://schemas.microsoft.com/office/2006/metadata/properties" ma:root="true" ma:fieldsID="54616967dfeb976a79006bd366769612" ns2:_="" ns3:_="">
    <xsd:import namespace="bac19a71-fa7f-4e96-acb4-dc849b593dc9"/>
    <xsd:import namespace="336bafa9-090c-4f0b-80ff-83457b46d5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c19a71-fa7f-4e96-acb4-dc849b593d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Značky obrázků" ma:readOnly="false" ma:fieldId="{5cf76f15-5ced-4ddc-b409-7134ff3c332f}" ma:taxonomyMulti="true" ma:sspId="8a8e937e-a000-4b8d-b995-2f10e0fc07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6bafa9-090c-4f0b-80ff-83457b46d58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Colonne Attraper tout de Taxonomie" ma:hidden="true" ma:list="{44567fa0-f4c4-4ceb-9524-696d492c7ea6}" ma:internalName="TaxCatchAll" ma:showField="CatchAllData" ma:web="336bafa9-090c-4f0b-80ff-83457b46d5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157FDC-374C-4552-B39F-18693B8B6F86}">
  <ds:schemaRefs>
    <ds:schemaRef ds:uri="http://schemas.microsoft.com/office/2006/metadata/properties"/>
    <ds:schemaRef ds:uri="http://schemas.microsoft.com/office/infopath/2007/PartnerControls"/>
    <ds:schemaRef ds:uri="336bafa9-090c-4f0b-80ff-83457b46d585"/>
    <ds:schemaRef ds:uri="bac19a71-fa7f-4e96-acb4-dc849b593dc9"/>
  </ds:schemaRefs>
</ds:datastoreItem>
</file>

<file path=customXml/itemProps2.xml><?xml version="1.0" encoding="utf-8"?>
<ds:datastoreItem xmlns:ds="http://schemas.openxmlformats.org/officeDocument/2006/customXml" ds:itemID="{E9ADF8F7-F483-4031-BE21-DD5128E657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26B963-AC70-4ACA-98D6-ED5163FC9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c19a71-fa7f-4e96-acb4-dc849b593dc9"/>
    <ds:schemaRef ds:uri="336bafa9-090c-4f0b-80ff-83457b46d5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ed06422-c515-4a4e-a1f2-e6a0c0200eae}" enabled="1" method="Standard" siteId="{e339bd4b-2e3b-4035-a452-2112d502f2f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3642</TotalTime>
  <Words>482</Words>
  <Application>Microsoft Office PowerPoint</Application>
  <PresentationFormat>Předvádění na obrazovce (16:9)</PresentationFormat>
  <Paragraphs>96</Paragraphs>
  <Slides>15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15</vt:i4>
      </vt:variant>
    </vt:vector>
  </HeadingPairs>
  <TitlesOfParts>
    <vt:vector size="24" baseType="lpstr">
      <vt:lpstr>Arial</vt:lpstr>
      <vt:lpstr>Calibri</vt:lpstr>
      <vt:lpstr>Helvetica</vt:lpstr>
      <vt:lpstr>Roboto</vt:lpstr>
      <vt:lpstr>Times New Roman</vt:lpstr>
      <vt:lpstr>Wingdings</vt:lpstr>
      <vt:lpstr>6_Thème Office</vt:lpstr>
      <vt:lpstr>7_Thème Office</vt:lpstr>
      <vt:lpstr>8_Thème Office</vt:lpstr>
      <vt:lpstr>Skladby Rigips pro dřevostavby z pohledu požární odolnosti  Ing. Robert Hošek</vt:lpstr>
      <vt:lpstr>O společnosti</vt:lpstr>
      <vt:lpstr>O společnosti - v České Republice</vt:lpstr>
      <vt:lpstr>Prezentace aplikace PowerPoint</vt:lpstr>
      <vt:lpstr>Desky rigips pro dřevostavby</vt:lpstr>
      <vt:lpstr>Rigistabil lokální výroba světového formátu</vt:lpstr>
      <vt:lpstr>Rigistabil lokální výroba světového formátu</vt:lpstr>
      <vt:lpstr>Rigistabil lokální výroba světového formátu</vt:lpstr>
      <vt:lpstr>Rigistabil lokální výroba světového formátu</vt:lpstr>
      <vt:lpstr>Vlastnosti konstrukcí</vt:lpstr>
      <vt:lpstr>Vlastnosti konstrukcí</vt:lpstr>
      <vt:lpstr>Rigistabil lokální výroba světového formátu</vt:lpstr>
      <vt:lpstr>Rigistabil lokální výroba světového formátu</vt:lpstr>
      <vt:lpstr>Závěr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cécile dupuis</dc:creator>
  <cp:lastModifiedBy>Robert Hosek</cp:lastModifiedBy>
  <cp:revision>329</cp:revision>
  <dcterms:created xsi:type="dcterms:W3CDTF">2016-06-27T07:51:10Z</dcterms:created>
  <dcterms:modified xsi:type="dcterms:W3CDTF">2026-03-23T20:17:54Z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1265717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D5.0.6</vt:lpwstr>
  </property>
  <property fmtid="{D5CDD505-2E9C-101B-9397-08002B2CF9AE}" pid="5" name="ContentTypeId">
    <vt:lpwstr>0x0101008C792C3EA5013C409ED846454C0F5BBA</vt:lpwstr>
  </property>
  <property fmtid="{D5CDD505-2E9C-101B-9397-08002B2CF9AE}" pid="6" name="MSIP_Label_ced06422-c515-4a4e-a1f2-e6a0c0200eae_Enabled">
    <vt:lpwstr>true</vt:lpwstr>
  </property>
  <property fmtid="{D5CDD505-2E9C-101B-9397-08002B2CF9AE}" pid="7" name="MSIP_Label_ced06422-c515-4a4e-a1f2-e6a0c0200eae_SetDate">
    <vt:lpwstr>2022-03-21T16:15:35Z</vt:lpwstr>
  </property>
  <property fmtid="{D5CDD505-2E9C-101B-9397-08002B2CF9AE}" pid="8" name="MSIP_Label_ced06422-c515-4a4e-a1f2-e6a0c0200eae_Method">
    <vt:lpwstr>Standard</vt:lpwstr>
  </property>
  <property fmtid="{D5CDD505-2E9C-101B-9397-08002B2CF9AE}" pid="9" name="MSIP_Label_ced06422-c515-4a4e-a1f2-e6a0c0200eae_Name">
    <vt:lpwstr>Unclassifed</vt:lpwstr>
  </property>
  <property fmtid="{D5CDD505-2E9C-101B-9397-08002B2CF9AE}" pid="10" name="MSIP_Label_ced06422-c515-4a4e-a1f2-e6a0c0200eae_SiteId">
    <vt:lpwstr>e339bd4b-2e3b-4035-a452-2112d502f2ff</vt:lpwstr>
  </property>
  <property fmtid="{D5CDD505-2E9C-101B-9397-08002B2CF9AE}" pid="11" name="MSIP_Label_ced06422-c515-4a4e-a1f2-e6a0c0200eae_ActionId">
    <vt:lpwstr>594f7c8d-3886-4196-91c6-989908dd7e78</vt:lpwstr>
  </property>
  <property fmtid="{D5CDD505-2E9C-101B-9397-08002B2CF9AE}" pid="12" name="MSIP_Label_ced06422-c515-4a4e-a1f2-e6a0c0200eae_ContentBits">
    <vt:lpwstr>0</vt:lpwstr>
  </property>
</Properties>
</file>